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41" r:id="rId1"/>
    <p:sldMasterId id="2147483753" r:id="rId2"/>
  </p:sldMasterIdLst>
  <p:sldIdLst>
    <p:sldId id="256" r:id="rId3"/>
    <p:sldId id="261" r:id="rId4"/>
    <p:sldId id="257" r:id="rId5"/>
    <p:sldId id="258" r:id="rId6"/>
    <p:sldId id="262" r:id="rId7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50274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37193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75342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655453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0197351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376962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56563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695603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467214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11642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44738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718075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05063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パノラマ写真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815681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412315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31716656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3151041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701993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つの画像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0166226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378965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8412379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93848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306383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012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48424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998785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17817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768137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52015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2" r:id="rId1"/>
    <p:sldLayoutId id="2147483743" r:id="rId2"/>
    <p:sldLayoutId id="2147483744" r:id="rId3"/>
    <p:sldLayoutId id="2147483745" r:id="rId4"/>
    <p:sldLayoutId id="2147483746" r:id="rId5"/>
    <p:sldLayoutId id="2147483747" r:id="rId6"/>
    <p:sldLayoutId id="2147483748" r:id="rId7"/>
    <p:sldLayoutId id="2147483749" r:id="rId8"/>
    <p:sldLayoutId id="2147483750" r:id="rId9"/>
    <p:sldLayoutId id="2147483751" r:id="rId10"/>
    <p:sldLayoutId id="2147483752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kumimoji="1"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kumimoji="1"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255512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4" r:id="rId1"/>
    <p:sldLayoutId id="2147483755" r:id="rId2"/>
    <p:sldLayoutId id="2147483756" r:id="rId3"/>
    <p:sldLayoutId id="2147483757" r:id="rId4"/>
    <p:sldLayoutId id="2147483758" r:id="rId5"/>
    <p:sldLayoutId id="2147483759" r:id="rId6"/>
    <p:sldLayoutId id="2147483760" r:id="rId7"/>
    <p:sldLayoutId id="2147483761" r:id="rId8"/>
    <p:sldLayoutId id="2147483762" r:id="rId9"/>
    <p:sldLayoutId id="2147483763" r:id="rId10"/>
    <p:sldLayoutId id="2147483764" r:id="rId11"/>
    <p:sldLayoutId id="2147483765" r:id="rId12"/>
    <p:sldLayoutId id="2147483766" r:id="rId13"/>
    <p:sldLayoutId id="2147483767" r:id="rId14"/>
    <p:sldLayoutId id="2147483768" r:id="rId15"/>
    <p:sldLayoutId id="2147483769" r:id="rId16"/>
    <p:sldLayoutId id="2147483770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kumimoji="1"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kumimoji="1"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kumimoji="1"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図 4">
            <a:extLst>
              <a:ext uri="{FF2B5EF4-FFF2-40B4-BE49-F238E27FC236}">
                <a16:creationId xmlns:a16="http://schemas.microsoft.com/office/drawing/2014/main" id="{46592F9B-F2C6-45B1-A87E-6A9073B0CED9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439" b="4743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タイトル 1">
            <a:extLst>
              <a:ext uri="{FF2B5EF4-FFF2-40B4-BE49-F238E27FC236}">
                <a16:creationId xmlns:a16="http://schemas.microsoft.com/office/drawing/2014/main" id="{366A9D81-4ABD-45D2-2CFF-1D92513F29B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kumimoji="1" lang="en-US" altLang="ja-JP">
                <a:solidFill>
                  <a:srgbClr val="FFFFFF"/>
                </a:solidFill>
              </a:rPr>
              <a:t>Water quality survey</a:t>
            </a:r>
            <a:endParaRPr kumimoji="1" lang="ja-JP" altLang="en-US">
              <a:solidFill>
                <a:srgbClr val="FFFFFF"/>
              </a:solidFill>
            </a:endParaRPr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90AA0E3C-4D9E-FE99-B817-3E07C59D18C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Autofit/>
          </a:bodyPr>
          <a:lstStyle/>
          <a:p>
            <a:r>
              <a:rPr kumimoji="1" lang="en-US" altLang="ja-JP" sz="2000" dirty="0" err="1">
                <a:solidFill>
                  <a:srgbClr val="FFFFFF"/>
                </a:solidFill>
              </a:rPr>
              <a:t>Kosaka</a:t>
            </a:r>
            <a:endParaRPr kumimoji="1" lang="ja-JP" altLang="en-US" sz="2000" dirty="0">
              <a:solidFill>
                <a:srgbClr val="FFFFFF"/>
              </a:solidFill>
            </a:endParaRPr>
          </a:p>
          <a:p>
            <a:r>
              <a:rPr lang="en-US" altLang="ja-JP" sz="2000" dirty="0" err="1">
                <a:solidFill>
                  <a:srgbClr val="FFFFFF"/>
                </a:solidFill>
              </a:rPr>
              <a:t>Hamamura</a:t>
            </a:r>
            <a:endParaRPr lang="ja-JP" altLang="en-US" sz="2000" dirty="0">
              <a:solidFill>
                <a:srgbClr val="FFFFFF"/>
              </a:solidFill>
            </a:endParaRPr>
          </a:p>
          <a:p>
            <a:r>
              <a:rPr kumimoji="1" lang="en-US" altLang="ja-JP" sz="2000" dirty="0" err="1">
                <a:solidFill>
                  <a:srgbClr val="FFFFFF"/>
                </a:solidFill>
              </a:rPr>
              <a:t>Fuzimoto</a:t>
            </a:r>
            <a:endParaRPr kumimoji="1" lang="ja-JP" altLang="en-US" sz="2000" dirty="0">
              <a:solidFill>
                <a:srgbClr val="FFFFFF"/>
              </a:solidFill>
            </a:endParaRPr>
          </a:p>
          <a:p>
            <a:r>
              <a:rPr lang="en-US" altLang="ja-JP" sz="2000" dirty="0" err="1">
                <a:solidFill>
                  <a:srgbClr val="FFFFFF"/>
                </a:solidFill>
              </a:rPr>
              <a:t>Miyake</a:t>
            </a:r>
            <a:endParaRPr lang="ja-JP" altLang="en-US" sz="2000" dirty="0">
              <a:solidFill>
                <a:srgbClr val="FFFFFF"/>
              </a:solidFill>
            </a:endParaRPr>
          </a:p>
          <a:p>
            <a:endParaRPr kumimoji="1" lang="ja-JP" alt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4954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21">
            <a:extLst>
              <a:ext uri="{FF2B5EF4-FFF2-40B4-BE49-F238E27FC236}">
                <a16:creationId xmlns:a16="http://schemas.microsoft.com/office/drawing/2014/main" id="{27F12B1F-4753-46F8-93FC-1E4191C135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2140EBAB-B3B7-8935-F354-87EAD9B64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50001" y="368625"/>
            <a:ext cx="4402039" cy="1403498"/>
          </a:xfrm>
        </p:spPr>
        <p:txBody>
          <a:bodyPr anchor="b">
            <a:normAutofit/>
          </a:bodyPr>
          <a:lstStyle/>
          <a:p>
            <a:r>
              <a:rPr kumimoji="1" lang="en-US" altLang="ja-JP" sz="3600">
                <a:solidFill>
                  <a:schemeClr val="bg1"/>
                </a:solidFill>
              </a:rPr>
              <a:t>First of all</a:t>
            </a:r>
            <a:endParaRPr kumimoji="1" lang="ja-JP" altLang="en-US" sz="3600">
              <a:solidFill>
                <a:schemeClr val="bg1"/>
              </a:solidFill>
            </a:endParaRP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5880EB3A-569F-C8A2-EA4D-56920525B0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19" r="9040" b="-2"/>
          <a:stretch/>
        </p:blipFill>
        <p:spPr>
          <a:xfrm>
            <a:off x="2061514" y="111137"/>
            <a:ext cx="2102322" cy="2113201"/>
          </a:xfrm>
          <a:prstGeom prst="rect">
            <a:avLst/>
          </a:prstGeom>
        </p:spPr>
      </p:pic>
      <p:sp>
        <p:nvSpPr>
          <p:cNvPr id="21" name="Freeform: Shape 23">
            <a:extLst>
              <a:ext uri="{FF2B5EF4-FFF2-40B4-BE49-F238E27FC236}">
                <a16:creationId xmlns:a16="http://schemas.microsoft.com/office/drawing/2014/main" id="{42AE8636-A04B-4C96-AA50-C956D51C03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371125" y="-24223"/>
            <a:ext cx="3483100" cy="2909287"/>
          </a:xfrm>
          <a:custGeom>
            <a:avLst/>
            <a:gdLst>
              <a:gd name="connsiteX0" fmla="*/ 452171 w 3483100"/>
              <a:gd name="connsiteY0" fmla="*/ 0 h 2909287"/>
              <a:gd name="connsiteX1" fmla="*/ 3030929 w 3483100"/>
              <a:gd name="connsiteY1" fmla="*/ 0 h 2909287"/>
              <a:gd name="connsiteX2" fmla="*/ 3085415 w 3483100"/>
              <a:gd name="connsiteY2" fmla="*/ 59949 h 2909287"/>
              <a:gd name="connsiteX3" fmla="*/ 3483100 w 3483100"/>
              <a:gd name="connsiteY3" fmla="*/ 1167737 h 2909287"/>
              <a:gd name="connsiteX4" fmla="*/ 1741550 w 3483100"/>
              <a:gd name="connsiteY4" fmla="*/ 2909287 h 2909287"/>
              <a:gd name="connsiteX5" fmla="*/ 0 w 3483100"/>
              <a:gd name="connsiteY5" fmla="*/ 1167737 h 2909287"/>
              <a:gd name="connsiteX6" fmla="*/ 397685 w 3483100"/>
              <a:gd name="connsiteY6" fmla="*/ 59949 h 2909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3483100" h="2909287">
                <a:moveTo>
                  <a:pt x="452171" y="0"/>
                </a:moveTo>
                <a:lnTo>
                  <a:pt x="3030929" y="0"/>
                </a:lnTo>
                <a:lnTo>
                  <a:pt x="3085415" y="59949"/>
                </a:lnTo>
                <a:cubicBezTo>
                  <a:pt x="3333857" y="360992"/>
                  <a:pt x="3483100" y="746936"/>
                  <a:pt x="3483100" y="1167737"/>
                </a:cubicBezTo>
                <a:cubicBezTo>
                  <a:pt x="3483100" y="2129569"/>
                  <a:pt x="2703382" y="2909287"/>
                  <a:pt x="1741550" y="2909287"/>
                </a:cubicBezTo>
                <a:cubicBezTo>
                  <a:pt x="779718" y="2909287"/>
                  <a:pt x="0" y="2129569"/>
                  <a:pt x="0" y="1167737"/>
                </a:cubicBezTo>
                <a:cubicBezTo>
                  <a:pt x="0" y="746936"/>
                  <a:pt x="149243" y="360992"/>
                  <a:pt x="397685" y="59949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grpSp>
        <p:nvGrpSpPr>
          <p:cNvPr id="23" name="Graphic 190">
            <a:extLst>
              <a:ext uri="{FF2B5EF4-FFF2-40B4-BE49-F238E27FC236}">
                <a16:creationId xmlns:a16="http://schemas.microsoft.com/office/drawing/2014/main" id="{00E015F5-1A99-4E40-BC3D-7707802996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335733" y="1193254"/>
            <a:ext cx="1291642" cy="429215"/>
            <a:chOff x="2504802" y="1755501"/>
            <a:chExt cx="1598829" cy="531293"/>
          </a:xfrm>
          <a:solidFill>
            <a:schemeClr val="bg1"/>
          </a:solidFill>
        </p:grpSpPr>
        <p:sp>
          <p:nvSpPr>
            <p:cNvPr id="27" name="Freeform: Shape 26">
              <a:extLst>
                <a:ext uri="{FF2B5EF4-FFF2-40B4-BE49-F238E27FC236}">
                  <a16:creationId xmlns:a16="http://schemas.microsoft.com/office/drawing/2014/main" id="{3FE6F571-2BB7-46DA-A3D9-B32ADDC16A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2113855"/>
              <a:ext cx="1598614" cy="172939"/>
            </a:xfrm>
            <a:custGeom>
              <a:avLst/>
              <a:gdLst>
                <a:gd name="connsiteX0" fmla="*/ 1248648 w 1598614"/>
                <a:gd name="connsiteY0" fmla="*/ 172939 h 172939"/>
                <a:gd name="connsiteX1" fmla="*/ 1123031 w 1598614"/>
                <a:gd name="connsiteY1" fmla="*/ 92708 h 172939"/>
                <a:gd name="connsiteX2" fmla="*/ 1024085 w 1598614"/>
                <a:gd name="connsiteY2" fmla="*/ 29469 h 172939"/>
                <a:gd name="connsiteX3" fmla="*/ 925140 w 1598614"/>
                <a:gd name="connsiteY3" fmla="*/ 92708 h 172939"/>
                <a:gd name="connsiteX4" fmla="*/ 799522 w 1598614"/>
                <a:gd name="connsiteY4" fmla="*/ 172939 h 172939"/>
                <a:gd name="connsiteX5" fmla="*/ 799522 w 1598614"/>
                <a:gd name="connsiteY5" fmla="*/ 172939 h 172939"/>
                <a:gd name="connsiteX6" fmla="*/ 673905 w 1598614"/>
                <a:gd name="connsiteY6" fmla="*/ 92708 h 172939"/>
                <a:gd name="connsiteX7" fmla="*/ 574959 w 1598614"/>
                <a:gd name="connsiteY7" fmla="*/ 29469 h 172939"/>
                <a:gd name="connsiteX8" fmla="*/ 476014 w 1598614"/>
                <a:gd name="connsiteY8" fmla="*/ 92708 h 172939"/>
                <a:gd name="connsiteX9" fmla="*/ 350396 w 1598614"/>
                <a:gd name="connsiteY9" fmla="*/ 172939 h 172939"/>
                <a:gd name="connsiteX10" fmla="*/ 224778 w 1598614"/>
                <a:gd name="connsiteY10" fmla="*/ 92708 h 172939"/>
                <a:gd name="connsiteX11" fmla="*/ 125833 w 1598614"/>
                <a:gd name="connsiteY11" fmla="*/ 29469 h 172939"/>
                <a:gd name="connsiteX12" fmla="*/ 26887 w 1598614"/>
                <a:gd name="connsiteY12" fmla="*/ 92708 h 172939"/>
                <a:gd name="connsiteX13" fmla="*/ 0 w 1598614"/>
                <a:gd name="connsiteY13" fmla="*/ 80232 h 172939"/>
                <a:gd name="connsiteX14" fmla="*/ 125618 w 1598614"/>
                <a:gd name="connsiteY14" fmla="*/ 0 h 172939"/>
                <a:gd name="connsiteX15" fmla="*/ 251235 w 1598614"/>
                <a:gd name="connsiteY15" fmla="*/ 80232 h 172939"/>
                <a:gd name="connsiteX16" fmla="*/ 350181 w 1598614"/>
                <a:gd name="connsiteY16" fmla="*/ 143471 h 172939"/>
                <a:gd name="connsiteX17" fmla="*/ 449126 w 1598614"/>
                <a:gd name="connsiteY17" fmla="*/ 80232 h 172939"/>
                <a:gd name="connsiteX18" fmla="*/ 574744 w 1598614"/>
                <a:gd name="connsiteY18" fmla="*/ 0 h 172939"/>
                <a:gd name="connsiteX19" fmla="*/ 700362 w 1598614"/>
                <a:gd name="connsiteY19" fmla="*/ 80232 h 172939"/>
                <a:gd name="connsiteX20" fmla="*/ 799307 w 1598614"/>
                <a:gd name="connsiteY20" fmla="*/ 143471 h 172939"/>
                <a:gd name="connsiteX21" fmla="*/ 799307 w 1598614"/>
                <a:gd name="connsiteY21" fmla="*/ 143471 h 172939"/>
                <a:gd name="connsiteX22" fmla="*/ 898253 w 1598614"/>
                <a:gd name="connsiteY22" fmla="*/ 80232 h 172939"/>
                <a:gd name="connsiteX23" fmla="*/ 1023870 w 1598614"/>
                <a:gd name="connsiteY23" fmla="*/ 0 h 172939"/>
                <a:gd name="connsiteX24" fmla="*/ 1149488 w 1598614"/>
                <a:gd name="connsiteY24" fmla="*/ 80232 h 172939"/>
                <a:gd name="connsiteX25" fmla="*/ 1248433 w 1598614"/>
                <a:gd name="connsiteY25" fmla="*/ 143471 h 172939"/>
                <a:gd name="connsiteX26" fmla="*/ 1347379 w 1598614"/>
                <a:gd name="connsiteY26" fmla="*/ 80232 h 172939"/>
                <a:gd name="connsiteX27" fmla="*/ 1472997 w 1598614"/>
                <a:gd name="connsiteY27" fmla="*/ 0 h 172939"/>
                <a:gd name="connsiteX28" fmla="*/ 1598614 w 1598614"/>
                <a:gd name="connsiteY28" fmla="*/ 80232 h 172939"/>
                <a:gd name="connsiteX29" fmla="*/ 1571942 w 1598614"/>
                <a:gd name="connsiteY29" fmla="*/ 92708 h 172939"/>
                <a:gd name="connsiteX30" fmla="*/ 1472997 w 1598614"/>
                <a:gd name="connsiteY30" fmla="*/ 29469 h 172939"/>
                <a:gd name="connsiteX31" fmla="*/ 1374051 w 1598614"/>
                <a:gd name="connsiteY31" fmla="*/ 92708 h 172939"/>
                <a:gd name="connsiteX32" fmla="*/ 1248648 w 1598614"/>
                <a:gd name="connsiteY32" fmla="*/ 172939 h 17293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614" h="172939">
                  <a:moveTo>
                    <a:pt x="1248648" y="172939"/>
                  </a:moveTo>
                  <a:cubicBezTo>
                    <a:pt x="1194229" y="172939"/>
                    <a:pt x="1146046" y="142180"/>
                    <a:pt x="1123031" y="92708"/>
                  </a:cubicBezTo>
                  <a:cubicBezTo>
                    <a:pt x="1104962" y="53775"/>
                    <a:pt x="1067105" y="29469"/>
                    <a:pt x="1024085" y="29469"/>
                  </a:cubicBezTo>
                  <a:cubicBezTo>
                    <a:pt x="981066" y="29469"/>
                    <a:pt x="943208" y="53775"/>
                    <a:pt x="925140" y="92708"/>
                  </a:cubicBezTo>
                  <a:cubicBezTo>
                    <a:pt x="902124" y="142180"/>
                    <a:pt x="853942" y="172939"/>
                    <a:pt x="799522" y="172939"/>
                  </a:cubicBezTo>
                  <a:cubicBezTo>
                    <a:pt x="799522" y="172939"/>
                    <a:pt x="799522" y="172939"/>
                    <a:pt x="799522" y="172939"/>
                  </a:cubicBezTo>
                  <a:cubicBezTo>
                    <a:pt x="744887" y="172939"/>
                    <a:pt x="696920" y="142180"/>
                    <a:pt x="673905" y="92708"/>
                  </a:cubicBezTo>
                  <a:cubicBezTo>
                    <a:pt x="655836" y="53775"/>
                    <a:pt x="617979" y="29469"/>
                    <a:pt x="574959" y="29469"/>
                  </a:cubicBezTo>
                  <a:cubicBezTo>
                    <a:pt x="531939" y="29469"/>
                    <a:pt x="494082" y="53775"/>
                    <a:pt x="476014" y="92708"/>
                  </a:cubicBezTo>
                  <a:cubicBezTo>
                    <a:pt x="452998" y="142180"/>
                    <a:pt x="405031" y="172939"/>
                    <a:pt x="350396" y="172939"/>
                  </a:cubicBezTo>
                  <a:cubicBezTo>
                    <a:pt x="295976" y="172939"/>
                    <a:pt x="247794" y="142180"/>
                    <a:pt x="224778" y="92708"/>
                  </a:cubicBezTo>
                  <a:cubicBezTo>
                    <a:pt x="206710" y="53775"/>
                    <a:pt x="168853" y="29469"/>
                    <a:pt x="125833" y="29469"/>
                  </a:cubicBezTo>
                  <a:cubicBezTo>
                    <a:pt x="82813" y="29469"/>
                    <a:pt x="44956" y="53775"/>
                    <a:pt x="26887" y="92708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268" y="30759"/>
                    <a:pt x="969235" y="0"/>
                    <a:pt x="1023870" y="0"/>
                  </a:cubicBezTo>
                  <a:cubicBezTo>
                    <a:pt x="1078505" y="0"/>
                    <a:pt x="1126472" y="30759"/>
                    <a:pt x="1149488" y="80232"/>
                  </a:cubicBezTo>
                  <a:cubicBezTo>
                    <a:pt x="1167556" y="119165"/>
                    <a:pt x="1205414" y="143471"/>
                    <a:pt x="1248433" y="143471"/>
                  </a:cubicBezTo>
                  <a:cubicBezTo>
                    <a:pt x="1291453" y="143471"/>
                    <a:pt x="1329311" y="119165"/>
                    <a:pt x="1347379" y="80232"/>
                  </a:cubicBezTo>
                  <a:cubicBezTo>
                    <a:pt x="1370394" y="30759"/>
                    <a:pt x="1418361" y="0"/>
                    <a:pt x="1472997" y="0"/>
                  </a:cubicBezTo>
                  <a:cubicBezTo>
                    <a:pt x="1527632" y="0"/>
                    <a:pt x="1575814" y="30759"/>
                    <a:pt x="1598614" y="80232"/>
                  </a:cubicBezTo>
                  <a:lnTo>
                    <a:pt x="1571942" y="92708"/>
                  </a:lnTo>
                  <a:cubicBezTo>
                    <a:pt x="1553874" y="53775"/>
                    <a:pt x="1515801" y="29469"/>
                    <a:pt x="1472997" y="29469"/>
                  </a:cubicBezTo>
                  <a:cubicBezTo>
                    <a:pt x="1429977" y="29469"/>
                    <a:pt x="1392119" y="53775"/>
                    <a:pt x="1374051" y="92708"/>
                  </a:cubicBezTo>
                  <a:cubicBezTo>
                    <a:pt x="1351251" y="142180"/>
                    <a:pt x="1303069" y="172939"/>
                    <a:pt x="1248648" y="172939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5" name="Freeform: Shape 27">
              <a:extLst>
                <a:ext uri="{FF2B5EF4-FFF2-40B4-BE49-F238E27FC236}">
                  <a16:creationId xmlns:a16="http://schemas.microsoft.com/office/drawing/2014/main" id="{A905CC16-753C-4B9F-B3E2-C456795AED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2504802" y="1755501"/>
              <a:ext cx="1598829" cy="172724"/>
            </a:xfrm>
            <a:custGeom>
              <a:avLst/>
              <a:gdLst>
                <a:gd name="connsiteX0" fmla="*/ 1248648 w 1598829"/>
                <a:gd name="connsiteY0" fmla="*/ 172724 h 172724"/>
                <a:gd name="connsiteX1" fmla="*/ 1123031 w 1598829"/>
                <a:gd name="connsiteY1" fmla="*/ 92492 h 172724"/>
                <a:gd name="connsiteX2" fmla="*/ 1024085 w 1598829"/>
                <a:gd name="connsiteY2" fmla="*/ 29253 h 172724"/>
                <a:gd name="connsiteX3" fmla="*/ 925140 w 1598829"/>
                <a:gd name="connsiteY3" fmla="*/ 92492 h 172724"/>
                <a:gd name="connsiteX4" fmla="*/ 799522 w 1598829"/>
                <a:gd name="connsiteY4" fmla="*/ 172724 h 172724"/>
                <a:gd name="connsiteX5" fmla="*/ 799522 w 1598829"/>
                <a:gd name="connsiteY5" fmla="*/ 172724 h 172724"/>
                <a:gd name="connsiteX6" fmla="*/ 673905 w 1598829"/>
                <a:gd name="connsiteY6" fmla="*/ 92492 h 172724"/>
                <a:gd name="connsiteX7" fmla="*/ 574959 w 1598829"/>
                <a:gd name="connsiteY7" fmla="*/ 29253 h 172724"/>
                <a:gd name="connsiteX8" fmla="*/ 476014 w 1598829"/>
                <a:gd name="connsiteY8" fmla="*/ 92492 h 172724"/>
                <a:gd name="connsiteX9" fmla="*/ 350396 w 1598829"/>
                <a:gd name="connsiteY9" fmla="*/ 172724 h 172724"/>
                <a:gd name="connsiteX10" fmla="*/ 224778 w 1598829"/>
                <a:gd name="connsiteY10" fmla="*/ 92492 h 172724"/>
                <a:gd name="connsiteX11" fmla="*/ 125833 w 1598829"/>
                <a:gd name="connsiteY11" fmla="*/ 29253 h 172724"/>
                <a:gd name="connsiteX12" fmla="*/ 26887 w 1598829"/>
                <a:gd name="connsiteY12" fmla="*/ 92492 h 172724"/>
                <a:gd name="connsiteX13" fmla="*/ 0 w 1598829"/>
                <a:gd name="connsiteY13" fmla="*/ 80232 h 172724"/>
                <a:gd name="connsiteX14" fmla="*/ 125618 w 1598829"/>
                <a:gd name="connsiteY14" fmla="*/ 0 h 172724"/>
                <a:gd name="connsiteX15" fmla="*/ 251235 w 1598829"/>
                <a:gd name="connsiteY15" fmla="*/ 80232 h 172724"/>
                <a:gd name="connsiteX16" fmla="*/ 350181 w 1598829"/>
                <a:gd name="connsiteY16" fmla="*/ 143471 h 172724"/>
                <a:gd name="connsiteX17" fmla="*/ 449126 w 1598829"/>
                <a:gd name="connsiteY17" fmla="*/ 80232 h 172724"/>
                <a:gd name="connsiteX18" fmla="*/ 574744 w 1598829"/>
                <a:gd name="connsiteY18" fmla="*/ 0 h 172724"/>
                <a:gd name="connsiteX19" fmla="*/ 700362 w 1598829"/>
                <a:gd name="connsiteY19" fmla="*/ 80232 h 172724"/>
                <a:gd name="connsiteX20" fmla="*/ 799307 w 1598829"/>
                <a:gd name="connsiteY20" fmla="*/ 143471 h 172724"/>
                <a:gd name="connsiteX21" fmla="*/ 799307 w 1598829"/>
                <a:gd name="connsiteY21" fmla="*/ 143471 h 172724"/>
                <a:gd name="connsiteX22" fmla="*/ 898253 w 1598829"/>
                <a:gd name="connsiteY22" fmla="*/ 80232 h 172724"/>
                <a:gd name="connsiteX23" fmla="*/ 1024085 w 1598829"/>
                <a:gd name="connsiteY23" fmla="*/ 0 h 172724"/>
                <a:gd name="connsiteX24" fmla="*/ 1149703 w 1598829"/>
                <a:gd name="connsiteY24" fmla="*/ 80232 h 172724"/>
                <a:gd name="connsiteX25" fmla="*/ 1248648 w 1598829"/>
                <a:gd name="connsiteY25" fmla="*/ 143471 h 172724"/>
                <a:gd name="connsiteX26" fmla="*/ 1347594 w 1598829"/>
                <a:gd name="connsiteY26" fmla="*/ 80232 h 172724"/>
                <a:gd name="connsiteX27" fmla="*/ 1473212 w 1598829"/>
                <a:gd name="connsiteY27" fmla="*/ 0 h 172724"/>
                <a:gd name="connsiteX28" fmla="*/ 1598829 w 1598829"/>
                <a:gd name="connsiteY28" fmla="*/ 80232 h 172724"/>
                <a:gd name="connsiteX29" fmla="*/ 1572157 w 1598829"/>
                <a:gd name="connsiteY29" fmla="*/ 92492 h 172724"/>
                <a:gd name="connsiteX30" fmla="*/ 1473212 w 1598829"/>
                <a:gd name="connsiteY30" fmla="*/ 29253 h 172724"/>
                <a:gd name="connsiteX31" fmla="*/ 1374266 w 1598829"/>
                <a:gd name="connsiteY31" fmla="*/ 92492 h 172724"/>
                <a:gd name="connsiteX32" fmla="*/ 1248648 w 1598829"/>
                <a:gd name="connsiteY32" fmla="*/ 172724 h 1727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1598829" h="172724">
                  <a:moveTo>
                    <a:pt x="1248648" y="172724"/>
                  </a:moveTo>
                  <a:cubicBezTo>
                    <a:pt x="1194229" y="172724"/>
                    <a:pt x="1146046" y="141965"/>
                    <a:pt x="1123031" y="92492"/>
                  </a:cubicBezTo>
                  <a:cubicBezTo>
                    <a:pt x="1104962" y="53560"/>
                    <a:pt x="1067105" y="29253"/>
                    <a:pt x="1024085" y="29253"/>
                  </a:cubicBezTo>
                  <a:cubicBezTo>
                    <a:pt x="981066" y="29253"/>
                    <a:pt x="943208" y="53560"/>
                    <a:pt x="925140" y="92492"/>
                  </a:cubicBezTo>
                  <a:cubicBezTo>
                    <a:pt x="902124" y="141965"/>
                    <a:pt x="853942" y="172724"/>
                    <a:pt x="799522" y="172724"/>
                  </a:cubicBezTo>
                  <a:cubicBezTo>
                    <a:pt x="799522" y="172724"/>
                    <a:pt x="799522" y="172724"/>
                    <a:pt x="799522" y="172724"/>
                  </a:cubicBezTo>
                  <a:cubicBezTo>
                    <a:pt x="744887" y="172724"/>
                    <a:pt x="696920" y="141965"/>
                    <a:pt x="673905" y="92492"/>
                  </a:cubicBezTo>
                  <a:cubicBezTo>
                    <a:pt x="655836" y="53560"/>
                    <a:pt x="617979" y="29253"/>
                    <a:pt x="574959" y="29253"/>
                  </a:cubicBezTo>
                  <a:cubicBezTo>
                    <a:pt x="531939" y="29253"/>
                    <a:pt x="494082" y="53560"/>
                    <a:pt x="476014" y="92492"/>
                  </a:cubicBezTo>
                  <a:cubicBezTo>
                    <a:pt x="452998" y="141965"/>
                    <a:pt x="405031" y="172724"/>
                    <a:pt x="350396" y="172724"/>
                  </a:cubicBezTo>
                  <a:cubicBezTo>
                    <a:pt x="295976" y="172724"/>
                    <a:pt x="247794" y="141965"/>
                    <a:pt x="224778" y="92492"/>
                  </a:cubicBezTo>
                  <a:cubicBezTo>
                    <a:pt x="206710" y="53560"/>
                    <a:pt x="168853" y="29253"/>
                    <a:pt x="125833" y="29253"/>
                  </a:cubicBezTo>
                  <a:cubicBezTo>
                    <a:pt x="82813" y="29253"/>
                    <a:pt x="44956" y="53560"/>
                    <a:pt x="26887" y="92492"/>
                  </a:cubicBezTo>
                  <a:lnTo>
                    <a:pt x="0" y="80232"/>
                  </a:lnTo>
                  <a:cubicBezTo>
                    <a:pt x="23016" y="30759"/>
                    <a:pt x="70983" y="0"/>
                    <a:pt x="125618" y="0"/>
                  </a:cubicBezTo>
                  <a:cubicBezTo>
                    <a:pt x="180253" y="0"/>
                    <a:pt x="228220" y="30759"/>
                    <a:pt x="251235" y="80232"/>
                  </a:cubicBezTo>
                  <a:cubicBezTo>
                    <a:pt x="269304" y="119165"/>
                    <a:pt x="307376" y="143471"/>
                    <a:pt x="350181" y="143471"/>
                  </a:cubicBezTo>
                  <a:cubicBezTo>
                    <a:pt x="393201" y="143471"/>
                    <a:pt x="431058" y="119165"/>
                    <a:pt x="449126" y="80232"/>
                  </a:cubicBezTo>
                  <a:cubicBezTo>
                    <a:pt x="472142" y="30759"/>
                    <a:pt x="520324" y="0"/>
                    <a:pt x="574744" y="0"/>
                  </a:cubicBezTo>
                  <a:cubicBezTo>
                    <a:pt x="629164" y="0"/>
                    <a:pt x="677346" y="30759"/>
                    <a:pt x="700362" y="80232"/>
                  </a:cubicBezTo>
                  <a:cubicBezTo>
                    <a:pt x="718430" y="119165"/>
                    <a:pt x="756287" y="143471"/>
                    <a:pt x="799307" y="143471"/>
                  </a:cubicBezTo>
                  <a:lnTo>
                    <a:pt x="799307" y="143471"/>
                  </a:lnTo>
                  <a:cubicBezTo>
                    <a:pt x="842327" y="143471"/>
                    <a:pt x="880184" y="119165"/>
                    <a:pt x="898253" y="80232"/>
                  </a:cubicBezTo>
                  <a:cubicBezTo>
                    <a:pt x="921483" y="30759"/>
                    <a:pt x="969450" y="0"/>
                    <a:pt x="1024085" y="0"/>
                  </a:cubicBezTo>
                  <a:cubicBezTo>
                    <a:pt x="1078720" y="0"/>
                    <a:pt x="1126688" y="30759"/>
                    <a:pt x="1149703" y="80232"/>
                  </a:cubicBezTo>
                  <a:cubicBezTo>
                    <a:pt x="1167771" y="119165"/>
                    <a:pt x="1205629" y="143471"/>
                    <a:pt x="1248648" y="143471"/>
                  </a:cubicBezTo>
                  <a:cubicBezTo>
                    <a:pt x="1291668" y="143471"/>
                    <a:pt x="1329526" y="119165"/>
                    <a:pt x="1347594" y="80232"/>
                  </a:cubicBezTo>
                  <a:cubicBezTo>
                    <a:pt x="1370610" y="30759"/>
                    <a:pt x="1418792" y="0"/>
                    <a:pt x="1473212" y="0"/>
                  </a:cubicBezTo>
                  <a:cubicBezTo>
                    <a:pt x="1527847" y="0"/>
                    <a:pt x="1576029" y="30759"/>
                    <a:pt x="1598829" y="80232"/>
                  </a:cubicBezTo>
                  <a:lnTo>
                    <a:pt x="1572157" y="92492"/>
                  </a:lnTo>
                  <a:cubicBezTo>
                    <a:pt x="1554089" y="53560"/>
                    <a:pt x="1516016" y="29253"/>
                    <a:pt x="1473212" y="29253"/>
                  </a:cubicBezTo>
                  <a:cubicBezTo>
                    <a:pt x="1430192" y="29253"/>
                    <a:pt x="1392335" y="53560"/>
                    <a:pt x="1374266" y="92492"/>
                  </a:cubicBezTo>
                  <a:cubicBezTo>
                    <a:pt x="1351251" y="141965"/>
                    <a:pt x="1303069" y="172724"/>
                    <a:pt x="1248648" y="172724"/>
                  </a:cubicBezTo>
                  <a:close/>
                </a:path>
              </a:pathLst>
            </a:custGeom>
            <a:grpFill/>
            <a:ln w="21496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  <p:pic>
        <p:nvPicPr>
          <p:cNvPr id="6" name="図 6">
            <a:extLst>
              <a:ext uri="{FF2B5EF4-FFF2-40B4-BE49-F238E27FC236}">
                <a16:creationId xmlns:a16="http://schemas.microsoft.com/office/drawing/2014/main" id="{6E0BA87C-F0CF-9CC3-201C-5D2B9CBD67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499" r="9317" b="-3"/>
          <a:stretch/>
        </p:blipFill>
        <p:spPr>
          <a:xfrm>
            <a:off x="186673" y="3880857"/>
            <a:ext cx="2498262" cy="2117387"/>
          </a:xfrm>
          <a:prstGeom prst="rect">
            <a:avLst/>
          </a:prstGeom>
        </p:spPr>
      </p:pic>
      <p:pic>
        <p:nvPicPr>
          <p:cNvPr id="4" name="図 4">
            <a:extLst>
              <a:ext uri="{FF2B5EF4-FFF2-40B4-BE49-F238E27FC236}">
                <a16:creationId xmlns:a16="http://schemas.microsoft.com/office/drawing/2014/main" id="{216FDB8F-BD0F-54B7-52BC-34ECE748A6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10" r="3353" b="1"/>
          <a:stretch/>
        </p:blipFill>
        <p:spPr>
          <a:xfrm>
            <a:off x="3867817" y="3533985"/>
            <a:ext cx="2325720" cy="1795889"/>
          </a:xfrm>
          <a:prstGeom prst="rect">
            <a:avLst/>
          </a:prstGeom>
        </p:spPr>
      </p:pic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D31246A8-2398-CA91-8D0F-DB8FCABC166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50001" y="1958550"/>
            <a:ext cx="4402039" cy="4256886"/>
          </a:xfrm>
        </p:spPr>
        <p:txBody>
          <a:bodyPr anchor="t">
            <a:normAutofit/>
          </a:bodyPr>
          <a:lstStyle/>
          <a:p>
            <a:r>
              <a:rPr kumimoji="1" lang="en-US" altLang="ja-JP" dirty="0" err="1">
                <a:solidFill>
                  <a:schemeClr val="bg1"/>
                </a:solidFill>
              </a:rPr>
              <a:t>Nakaikemi</a:t>
            </a:r>
            <a:r>
              <a:rPr kumimoji="1" lang="en-US" altLang="ja-JP" dirty="0">
                <a:solidFill>
                  <a:schemeClr val="bg1"/>
                </a:solidFill>
              </a:rPr>
              <a:t> is a wetland surrounded by three mountains</a:t>
            </a:r>
            <a:endParaRPr kumimoji="1" lang="ja-JP" altLang="en-US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  <a:p>
            <a:r>
              <a:rPr kumimoji="1" lang="en-US" altLang="ja-JP" dirty="0">
                <a:solidFill>
                  <a:schemeClr val="bg1"/>
                </a:solidFill>
              </a:rPr>
              <a:t>It is a very natural place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sp>
        <p:nvSpPr>
          <p:cNvPr id="29" name="Freeform: Shape 29">
            <a:extLst>
              <a:ext uri="{FF2B5EF4-FFF2-40B4-BE49-F238E27FC236}">
                <a16:creationId xmlns:a16="http://schemas.microsoft.com/office/drawing/2014/main" id="{0F17DC65-D057-4CEA-8B52-BF72D5D90A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8168" y="3062222"/>
            <a:ext cx="3212182" cy="3665314"/>
          </a:xfrm>
          <a:custGeom>
            <a:avLst/>
            <a:gdLst>
              <a:gd name="connsiteX0" fmla="*/ 1379525 w 3212182"/>
              <a:gd name="connsiteY0" fmla="*/ 0 h 3665314"/>
              <a:gd name="connsiteX1" fmla="*/ 3212182 w 3212182"/>
              <a:gd name="connsiteY1" fmla="*/ 1832657 h 3665314"/>
              <a:gd name="connsiteX2" fmla="*/ 1379525 w 3212182"/>
              <a:gd name="connsiteY2" fmla="*/ 3665314 h 3665314"/>
              <a:gd name="connsiteX3" fmla="*/ 83641 w 3212182"/>
              <a:gd name="connsiteY3" fmla="*/ 3128542 h 3665314"/>
              <a:gd name="connsiteX4" fmla="*/ 0 w 3212182"/>
              <a:gd name="connsiteY4" fmla="*/ 3036514 h 3665314"/>
              <a:gd name="connsiteX5" fmla="*/ 0 w 3212182"/>
              <a:gd name="connsiteY5" fmla="*/ 628801 h 3665314"/>
              <a:gd name="connsiteX6" fmla="*/ 83641 w 3212182"/>
              <a:gd name="connsiteY6" fmla="*/ 536773 h 3665314"/>
              <a:gd name="connsiteX7" fmla="*/ 1379525 w 3212182"/>
              <a:gd name="connsiteY7" fmla="*/ 0 h 3665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3212182" h="3665314">
                <a:moveTo>
                  <a:pt x="1379525" y="0"/>
                </a:moveTo>
                <a:cubicBezTo>
                  <a:pt x="2391674" y="0"/>
                  <a:pt x="3212182" y="820508"/>
                  <a:pt x="3212182" y="1832657"/>
                </a:cubicBezTo>
                <a:cubicBezTo>
                  <a:pt x="3212182" y="2844806"/>
                  <a:pt x="2391674" y="3665314"/>
                  <a:pt x="1379525" y="3665314"/>
                </a:cubicBezTo>
                <a:cubicBezTo>
                  <a:pt x="873451" y="3665314"/>
                  <a:pt x="415286" y="3460187"/>
                  <a:pt x="83641" y="3128542"/>
                </a:cubicBezTo>
                <a:lnTo>
                  <a:pt x="0" y="3036514"/>
                </a:lnTo>
                <a:lnTo>
                  <a:pt x="0" y="628801"/>
                </a:lnTo>
                <a:lnTo>
                  <a:pt x="83641" y="536773"/>
                </a:lnTo>
                <a:cubicBezTo>
                  <a:pt x="415286" y="205127"/>
                  <a:pt x="873451" y="0"/>
                  <a:pt x="1379525" y="0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35249834-544E-477E-84FD-888B8DB74B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89839" y="2791091"/>
            <a:ext cx="3281677" cy="3281677"/>
          </a:xfrm>
          <a:prstGeom prst="ellipse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4" name="Graphic 4">
            <a:extLst>
              <a:ext uri="{FF2B5EF4-FFF2-40B4-BE49-F238E27FC236}">
                <a16:creationId xmlns:a16="http://schemas.microsoft.com/office/drawing/2014/main" id="{5468B3A9-705E-43C3-A742-0619B0D8F2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5093336" y="1681700"/>
            <a:ext cx="1330536" cy="1330521"/>
            <a:chOff x="5734037" y="3067039"/>
            <a:chExt cx="724483" cy="724489"/>
          </a:xfrm>
          <a:solidFill>
            <a:schemeClr val="bg1"/>
          </a:solidFill>
        </p:grpSpPr>
        <p:sp>
          <p:nvSpPr>
            <p:cNvPr id="31" name="Freeform: Shape 34">
              <a:extLst>
                <a:ext uri="{FF2B5EF4-FFF2-40B4-BE49-F238E27FC236}">
                  <a16:creationId xmlns:a16="http://schemas.microsoft.com/office/drawing/2014/main" id="{29D439AD-5D67-497C-B831-D17FC3E592A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067039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23F54BF2-C71C-45C5-9408-3B5E011B0FE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3" name="Freeform: Shape 36">
              <a:extLst>
                <a:ext uri="{FF2B5EF4-FFF2-40B4-BE49-F238E27FC236}">
                  <a16:creationId xmlns:a16="http://schemas.microsoft.com/office/drawing/2014/main" id="{2BBABE17-DB56-44AB-934B-63C07C79F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CB483D20-A128-4076-AF54-88646172B80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4" name="Freeform: Shape 38">
              <a:extLst>
                <a:ext uri="{FF2B5EF4-FFF2-40B4-BE49-F238E27FC236}">
                  <a16:creationId xmlns:a16="http://schemas.microsoft.com/office/drawing/2014/main" id="{E5EFA818-FDDA-49E9-B11F-E9DC1854A9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0" name="Freeform: Shape 39">
              <a:extLst>
                <a:ext uri="{FF2B5EF4-FFF2-40B4-BE49-F238E27FC236}">
                  <a16:creationId xmlns:a16="http://schemas.microsoft.com/office/drawing/2014/main" id="{EA1F8728-F8F7-4828-A718-A15E7663EA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5" name="Freeform: Shape 40">
              <a:extLst>
                <a:ext uri="{FF2B5EF4-FFF2-40B4-BE49-F238E27FC236}">
                  <a16:creationId xmlns:a16="http://schemas.microsoft.com/office/drawing/2014/main" id="{8DA1F73F-AA1D-41D7-BAAB-292FD94A3E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2" name="Freeform: Shape 41">
              <a:extLst>
                <a:ext uri="{FF2B5EF4-FFF2-40B4-BE49-F238E27FC236}">
                  <a16:creationId xmlns:a16="http://schemas.microsoft.com/office/drawing/2014/main" id="{D9441DEA-C85E-4B9C-A48D-8437854C4C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26284"/>
              <a:ext cx="14192" cy="14097"/>
            </a:xfrm>
            <a:custGeom>
              <a:avLst/>
              <a:gdLst>
                <a:gd name="connsiteX0" fmla="*/ 14192 w 14192"/>
                <a:gd name="connsiteY0" fmla="*/ 7049 h 14097"/>
                <a:gd name="connsiteX1" fmla="*/ 7144 w 14192"/>
                <a:gd name="connsiteY1" fmla="*/ 14097 h 14097"/>
                <a:gd name="connsiteX2" fmla="*/ 0 w 14192"/>
                <a:gd name="connsiteY2" fmla="*/ 7049 h 14097"/>
                <a:gd name="connsiteX3" fmla="*/ 7049 w 14192"/>
                <a:gd name="connsiteY3" fmla="*/ 0 h 14097"/>
                <a:gd name="connsiteX4" fmla="*/ 14192 w 14192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6" name="Freeform: Shape 42">
              <a:extLst>
                <a:ext uri="{FF2B5EF4-FFF2-40B4-BE49-F238E27FC236}">
                  <a16:creationId xmlns:a16="http://schemas.microsoft.com/office/drawing/2014/main" id="{15EBAA20-1368-4495-8D7C-820FAD8ECF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2628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4" name="Freeform: Shape 43">
              <a:extLst>
                <a:ext uri="{FF2B5EF4-FFF2-40B4-BE49-F238E27FC236}">
                  <a16:creationId xmlns:a16="http://schemas.microsoft.com/office/drawing/2014/main" id="{0FB92591-626C-4D2B-A3E6-EC8742D67B2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7" name="Freeform: Shape 44">
              <a:extLst>
                <a:ext uri="{FF2B5EF4-FFF2-40B4-BE49-F238E27FC236}">
                  <a16:creationId xmlns:a16="http://schemas.microsoft.com/office/drawing/2014/main" id="{D392448D-513F-4528-9D8D-A151982041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6" name="Freeform: Shape 45">
              <a:extLst>
                <a:ext uri="{FF2B5EF4-FFF2-40B4-BE49-F238E27FC236}">
                  <a16:creationId xmlns:a16="http://schemas.microsoft.com/office/drawing/2014/main" id="{61946BAE-1546-4EA4-A108-A799BF5D2C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8" name="Freeform: Shape 46">
              <a:extLst>
                <a:ext uri="{FF2B5EF4-FFF2-40B4-BE49-F238E27FC236}">
                  <a16:creationId xmlns:a16="http://schemas.microsoft.com/office/drawing/2014/main" id="{42A8EC93-6A35-4D37-A8CB-59362BF8750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12628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8 w 14097"/>
                <a:gd name="connsiteY1" fmla="*/ 14097 h 14097"/>
                <a:gd name="connsiteX2" fmla="*/ 0 w 14097"/>
                <a:gd name="connsiteY2" fmla="*/ 7049 h 14097"/>
                <a:gd name="connsiteX3" fmla="*/ 7048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8" name="Freeform: Shape 47">
              <a:extLst>
                <a:ext uri="{FF2B5EF4-FFF2-40B4-BE49-F238E27FC236}">
                  <a16:creationId xmlns:a16="http://schemas.microsoft.com/office/drawing/2014/main" id="{AFC3ECA2-E914-4D83-ABF9-B9FFD96E92B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2628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49" name="Freeform: Shape 48">
              <a:extLst>
                <a:ext uri="{FF2B5EF4-FFF2-40B4-BE49-F238E27FC236}">
                  <a16:creationId xmlns:a16="http://schemas.microsoft.com/office/drawing/2014/main" id="{712B1108-9AAC-4F10-A64F-0D6963E518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18543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0" name="Freeform: Shape 49">
              <a:extLst>
                <a:ext uri="{FF2B5EF4-FFF2-40B4-BE49-F238E27FC236}">
                  <a16:creationId xmlns:a16="http://schemas.microsoft.com/office/drawing/2014/main" id="{284CDA0C-B2AB-4791-83B1-C053C061D61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1" name="Freeform: Shape 50">
              <a:extLst>
                <a:ext uri="{FF2B5EF4-FFF2-40B4-BE49-F238E27FC236}">
                  <a16:creationId xmlns:a16="http://schemas.microsoft.com/office/drawing/2014/main" id="{F857BF6B-E0CA-49C0-8827-B44CE8B9285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2" name="Freeform: Shape 51">
              <a:extLst>
                <a:ext uri="{FF2B5EF4-FFF2-40B4-BE49-F238E27FC236}">
                  <a16:creationId xmlns:a16="http://schemas.microsoft.com/office/drawing/2014/main" id="{6D7B06A7-ADDF-4F27-B11F-08422FC1808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3" name="Freeform: Shape 52">
              <a:extLst>
                <a:ext uri="{FF2B5EF4-FFF2-40B4-BE49-F238E27FC236}">
                  <a16:creationId xmlns:a16="http://schemas.microsoft.com/office/drawing/2014/main" id="{E8B0DA6C-71D7-4FCB-AE4C-035E0ADB50E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4" name="Freeform: Shape 53">
              <a:extLst>
                <a:ext uri="{FF2B5EF4-FFF2-40B4-BE49-F238E27FC236}">
                  <a16:creationId xmlns:a16="http://schemas.microsoft.com/office/drawing/2014/main" id="{EB078173-ADFB-480D-91A4-4D71C01098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18543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5" name="Freeform: Shape 54">
              <a:extLst>
                <a:ext uri="{FF2B5EF4-FFF2-40B4-BE49-F238E27FC236}">
                  <a16:creationId xmlns:a16="http://schemas.microsoft.com/office/drawing/2014/main" id="{AAA4027A-C97B-4C9A-B04C-EBE2112200A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18543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6" name="Freeform: Shape 55">
              <a:extLst>
                <a:ext uri="{FF2B5EF4-FFF2-40B4-BE49-F238E27FC236}">
                  <a16:creationId xmlns:a16="http://schemas.microsoft.com/office/drawing/2014/main" id="{C06DA92D-C6D0-4C7D-98CF-D9576912EBD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24467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7" name="Freeform: Shape 56">
              <a:extLst>
                <a:ext uri="{FF2B5EF4-FFF2-40B4-BE49-F238E27FC236}">
                  <a16:creationId xmlns:a16="http://schemas.microsoft.com/office/drawing/2014/main" id="{D6601653-3941-4C9B-BD39-62EECE23AE6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244677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BC4A394-4FFE-4BFE-9A59-2B624E0711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EB4EABA5-FDCF-4F6F-8FF1-6FDFF50580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10F3C940-2320-488A-B24C-AB0A4FB539B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1" name="Freeform: Shape 60">
              <a:extLst>
                <a:ext uri="{FF2B5EF4-FFF2-40B4-BE49-F238E27FC236}">
                  <a16:creationId xmlns:a16="http://schemas.microsoft.com/office/drawing/2014/main" id="{F525BA82-37D8-47ED-AFF6-AE57124A4E7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24467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2" name="Freeform: Shape 61">
              <a:extLst>
                <a:ext uri="{FF2B5EF4-FFF2-40B4-BE49-F238E27FC236}">
                  <a16:creationId xmlns:a16="http://schemas.microsoft.com/office/drawing/2014/main" id="{C2D78955-C80F-4DA3-83AA-D28A5A6FAD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244677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BC23DAAC-7C06-4012-8CBB-8E3126B68B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03829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60D19F80-DC80-49EC-8EDD-7889092C18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11F50BB3-EA39-4693-BAE1-1101EF0A41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00EFD45B-69A8-47F6-A5BF-779F7EB49F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9E53C464-7272-4EBC-830B-CB29A96988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B6BF10CE-C2AD-487A-9402-8D5C746ECF0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1064C7FE-F8EB-47EF-97FA-348A5205995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0" name="Freeform: Shape 69">
              <a:extLst>
                <a:ext uri="{FF2B5EF4-FFF2-40B4-BE49-F238E27FC236}">
                  <a16:creationId xmlns:a16="http://schemas.microsoft.com/office/drawing/2014/main" id="{A991C553-06A1-4F26-BBBC-80F7E11E7A3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363074"/>
              <a:ext cx="14192" cy="14097"/>
            </a:xfrm>
            <a:custGeom>
              <a:avLst/>
              <a:gdLst>
                <a:gd name="connsiteX0" fmla="*/ 14192 w 14192"/>
                <a:gd name="connsiteY0" fmla="*/ 7048 h 14097"/>
                <a:gd name="connsiteX1" fmla="*/ 7144 w 14192"/>
                <a:gd name="connsiteY1" fmla="*/ 14097 h 14097"/>
                <a:gd name="connsiteX2" fmla="*/ 0 w 14192"/>
                <a:gd name="connsiteY2" fmla="*/ 7048 h 14097"/>
                <a:gd name="connsiteX3" fmla="*/ 7049 w 14192"/>
                <a:gd name="connsiteY3" fmla="*/ 0 h 14097"/>
                <a:gd name="connsiteX4" fmla="*/ 14192 w 14192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7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1" name="Freeform: Shape 70">
              <a:extLst>
                <a:ext uri="{FF2B5EF4-FFF2-40B4-BE49-F238E27FC236}">
                  <a16:creationId xmlns:a16="http://schemas.microsoft.com/office/drawing/2014/main" id="{BCE9C081-2191-4C84-956E-F106BB015C9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2" name="Freeform: Shape 71">
              <a:extLst>
                <a:ext uri="{FF2B5EF4-FFF2-40B4-BE49-F238E27FC236}">
                  <a16:creationId xmlns:a16="http://schemas.microsoft.com/office/drawing/2014/main" id="{292F6F03-BC34-40C6-8F17-7A169CD72F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3" name="Freeform: Shape 72">
              <a:extLst>
                <a:ext uri="{FF2B5EF4-FFF2-40B4-BE49-F238E27FC236}">
                  <a16:creationId xmlns:a16="http://schemas.microsoft.com/office/drawing/2014/main" id="{A5101B80-7351-4F0F-AB7D-3E40B4D2664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4" name="Freeform: Shape 73">
              <a:extLst>
                <a:ext uri="{FF2B5EF4-FFF2-40B4-BE49-F238E27FC236}">
                  <a16:creationId xmlns:a16="http://schemas.microsoft.com/office/drawing/2014/main" id="{0570EE1D-95AC-4660-8E96-7C8A36FEB6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5" name="Freeform: Shape 74">
              <a:extLst>
                <a:ext uri="{FF2B5EF4-FFF2-40B4-BE49-F238E27FC236}">
                  <a16:creationId xmlns:a16="http://schemas.microsoft.com/office/drawing/2014/main" id="{385D9A56-2D15-4E0A-B981-E168F09064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363074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8 w 14097"/>
                <a:gd name="connsiteY1" fmla="*/ 14097 h 14097"/>
                <a:gd name="connsiteX2" fmla="*/ 0 w 14097"/>
                <a:gd name="connsiteY2" fmla="*/ 7048 h 14097"/>
                <a:gd name="connsiteX3" fmla="*/ 7048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6" name="Freeform: Shape 75">
              <a:extLst>
                <a:ext uri="{FF2B5EF4-FFF2-40B4-BE49-F238E27FC236}">
                  <a16:creationId xmlns:a16="http://schemas.microsoft.com/office/drawing/2014/main" id="{28D0BA2F-9273-4EAA-AD17-C4EFE11403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7" name="Freeform: Shape 76">
              <a:extLst>
                <a:ext uri="{FF2B5EF4-FFF2-40B4-BE49-F238E27FC236}">
                  <a16:creationId xmlns:a16="http://schemas.microsoft.com/office/drawing/2014/main" id="{512CC54E-7976-4DC9-984C-45C2A23A721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2222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8" name="Freeform: Shape 77">
              <a:extLst>
                <a:ext uri="{FF2B5EF4-FFF2-40B4-BE49-F238E27FC236}">
                  <a16:creationId xmlns:a16="http://schemas.microsoft.com/office/drawing/2014/main" id="{C8A3FC72-9FF9-41F6-97E0-45A0FEE9463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9" name="Freeform: Shape 78">
              <a:extLst>
                <a:ext uri="{FF2B5EF4-FFF2-40B4-BE49-F238E27FC236}">
                  <a16:creationId xmlns:a16="http://schemas.microsoft.com/office/drawing/2014/main" id="{48918C16-C9B6-40D5-93A0-DB547B644A3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0" name="Freeform: Shape 79">
              <a:extLst>
                <a:ext uri="{FF2B5EF4-FFF2-40B4-BE49-F238E27FC236}">
                  <a16:creationId xmlns:a16="http://schemas.microsoft.com/office/drawing/2014/main" id="{A05612C6-4858-4854-A3D3-90CF1E1C75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1" name="Freeform: Shape 80">
              <a:extLst>
                <a:ext uri="{FF2B5EF4-FFF2-40B4-BE49-F238E27FC236}">
                  <a16:creationId xmlns:a16="http://schemas.microsoft.com/office/drawing/2014/main" id="{A8E88D77-C726-4008-849C-DA7361F885D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2" name="Freeform: Shape 81">
              <a:extLst>
                <a:ext uri="{FF2B5EF4-FFF2-40B4-BE49-F238E27FC236}">
                  <a16:creationId xmlns:a16="http://schemas.microsoft.com/office/drawing/2014/main" id="{24CFE7CA-C955-4365-90C3-6272CB9A3C5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3" name="Freeform: Shape 82">
              <a:extLst>
                <a:ext uri="{FF2B5EF4-FFF2-40B4-BE49-F238E27FC236}">
                  <a16:creationId xmlns:a16="http://schemas.microsoft.com/office/drawing/2014/main" id="{38B43FC8-B81C-490A-A346-4C6235DA8A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4" name="Freeform: Shape 83">
              <a:extLst>
                <a:ext uri="{FF2B5EF4-FFF2-40B4-BE49-F238E27FC236}">
                  <a16:creationId xmlns:a16="http://schemas.microsoft.com/office/drawing/2014/main" id="{214D0221-0C97-4C71-B535-7506956EF8B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067039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6953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5" name="Freeform: Shape 84">
              <a:extLst>
                <a:ext uri="{FF2B5EF4-FFF2-40B4-BE49-F238E27FC236}">
                  <a16:creationId xmlns:a16="http://schemas.microsoft.com/office/drawing/2014/main" id="{ED0C44EA-BD25-49A3-9EB8-9D8DED7C19D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6" name="Freeform: Shape 85">
              <a:extLst>
                <a:ext uri="{FF2B5EF4-FFF2-40B4-BE49-F238E27FC236}">
                  <a16:creationId xmlns:a16="http://schemas.microsoft.com/office/drawing/2014/main" id="{A3C9CCF2-15CC-4F7D-87F5-7FFEBAC9C24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9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7" name="Freeform: Shape 86">
              <a:extLst>
                <a:ext uri="{FF2B5EF4-FFF2-40B4-BE49-F238E27FC236}">
                  <a16:creationId xmlns:a16="http://schemas.microsoft.com/office/drawing/2014/main" id="{8AA321D8-1D2C-472C-A2DB-EBB74498DD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8" name="Freeform: Shape 87">
              <a:extLst>
                <a:ext uri="{FF2B5EF4-FFF2-40B4-BE49-F238E27FC236}">
                  <a16:creationId xmlns:a16="http://schemas.microsoft.com/office/drawing/2014/main" id="{724680C1-4BB5-45DB-A558-82514418CF2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6953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048" y="0"/>
                    <a:pt x="6953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89" name="Freeform: Shape 88">
              <a:extLst>
                <a:ext uri="{FF2B5EF4-FFF2-40B4-BE49-F238E27FC236}">
                  <a16:creationId xmlns:a16="http://schemas.microsoft.com/office/drawing/2014/main" id="{C94F4CEF-82DD-4CFB-8EE3-4AB115F6A07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067039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0" name="Freeform: Shape 89">
              <a:extLst>
                <a:ext uri="{FF2B5EF4-FFF2-40B4-BE49-F238E27FC236}">
                  <a16:creationId xmlns:a16="http://schemas.microsoft.com/office/drawing/2014/main" id="{4F186C9C-C620-4426-A674-E40F808F668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26281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1" name="Freeform: Shape 90">
              <a:extLst>
                <a:ext uri="{FF2B5EF4-FFF2-40B4-BE49-F238E27FC236}">
                  <a16:creationId xmlns:a16="http://schemas.microsoft.com/office/drawing/2014/main" id="{8929942C-BA3F-40EF-94DD-4A5C22C5B74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2" name="Freeform: Shape 91">
              <a:extLst>
                <a:ext uri="{FF2B5EF4-FFF2-40B4-BE49-F238E27FC236}">
                  <a16:creationId xmlns:a16="http://schemas.microsoft.com/office/drawing/2014/main" id="{D234974B-3555-465B-95A7-1C63CE7386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3" name="Freeform: Shape 92">
              <a:extLst>
                <a:ext uri="{FF2B5EF4-FFF2-40B4-BE49-F238E27FC236}">
                  <a16:creationId xmlns:a16="http://schemas.microsoft.com/office/drawing/2014/main" id="{0E38F9FD-48AC-4C3E-9E75-D1C0B555E06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4" name="Freeform: Shape 93">
              <a:extLst>
                <a:ext uri="{FF2B5EF4-FFF2-40B4-BE49-F238E27FC236}">
                  <a16:creationId xmlns:a16="http://schemas.microsoft.com/office/drawing/2014/main" id="{3AA72E26-5C3D-4231-9042-E00AE43E80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26281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5" name="Freeform: Shape 94">
              <a:extLst>
                <a:ext uri="{FF2B5EF4-FFF2-40B4-BE49-F238E27FC236}">
                  <a16:creationId xmlns:a16="http://schemas.microsoft.com/office/drawing/2014/main" id="{6684433D-3C9E-4C19-A801-D51CF3064F1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2628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6" name="Freeform: Shape 95">
              <a:extLst>
                <a:ext uri="{FF2B5EF4-FFF2-40B4-BE49-F238E27FC236}">
                  <a16:creationId xmlns:a16="http://schemas.microsoft.com/office/drawing/2014/main" id="{DADB0C3D-A021-4F40-93B3-76B61334FD9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185433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7" name="Freeform: Shape 96">
              <a:extLst>
                <a:ext uri="{FF2B5EF4-FFF2-40B4-BE49-F238E27FC236}">
                  <a16:creationId xmlns:a16="http://schemas.microsoft.com/office/drawing/2014/main" id="{41781C18-F408-401D-8A86-99FFBB989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8" name="Freeform: Shape 97">
              <a:extLst>
                <a:ext uri="{FF2B5EF4-FFF2-40B4-BE49-F238E27FC236}">
                  <a16:creationId xmlns:a16="http://schemas.microsoft.com/office/drawing/2014/main" id="{9D958D9F-E4B0-48B1-ADA4-3053AFB5D9C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9" name="Freeform: Shape 98">
              <a:extLst>
                <a:ext uri="{FF2B5EF4-FFF2-40B4-BE49-F238E27FC236}">
                  <a16:creationId xmlns:a16="http://schemas.microsoft.com/office/drawing/2014/main" id="{43EFCD46-F0FB-499C-81B9-3508FE5C8C5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0" name="Freeform: Shape 99">
              <a:extLst>
                <a:ext uri="{FF2B5EF4-FFF2-40B4-BE49-F238E27FC236}">
                  <a16:creationId xmlns:a16="http://schemas.microsoft.com/office/drawing/2014/main" id="{2B6A130F-CB85-4BDA-8DDF-8DAAB2F7D04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18543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1" name="Freeform: Shape 100">
              <a:extLst>
                <a:ext uri="{FF2B5EF4-FFF2-40B4-BE49-F238E27FC236}">
                  <a16:creationId xmlns:a16="http://schemas.microsoft.com/office/drawing/2014/main" id="{9359DA40-CA94-4B1F-9BE6-C800BEEC776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185432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2" name="Freeform: Shape 101">
              <a:extLst>
                <a:ext uri="{FF2B5EF4-FFF2-40B4-BE49-F238E27FC236}">
                  <a16:creationId xmlns:a16="http://schemas.microsoft.com/office/drawing/2014/main" id="{73304FCD-8DAD-4BC8-A16E-84DDCA07FF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244676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3" name="Freeform: Shape 102">
              <a:extLst>
                <a:ext uri="{FF2B5EF4-FFF2-40B4-BE49-F238E27FC236}">
                  <a16:creationId xmlns:a16="http://schemas.microsoft.com/office/drawing/2014/main" id="{BCB4864C-8F67-4BE7-89CC-664EA25EC5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4" name="Freeform: Shape 103">
              <a:extLst>
                <a:ext uri="{FF2B5EF4-FFF2-40B4-BE49-F238E27FC236}">
                  <a16:creationId xmlns:a16="http://schemas.microsoft.com/office/drawing/2014/main" id="{845F543D-67FC-4640-A2A1-69DA6D0528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5" name="Freeform: Shape 104">
              <a:extLst>
                <a:ext uri="{FF2B5EF4-FFF2-40B4-BE49-F238E27FC236}">
                  <a16:creationId xmlns:a16="http://schemas.microsoft.com/office/drawing/2014/main" id="{DBDB2A9C-60E5-4F7E-BA2B-4DD1595FB9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6" name="Freeform: Shape 105">
              <a:extLst>
                <a:ext uri="{FF2B5EF4-FFF2-40B4-BE49-F238E27FC236}">
                  <a16:creationId xmlns:a16="http://schemas.microsoft.com/office/drawing/2014/main" id="{72B10DA2-D88E-4952-BDB5-102E61B4B2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244676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7" name="Freeform: Shape 106">
              <a:extLst>
                <a:ext uri="{FF2B5EF4-FFF2-40B4-BE49-F238E27FC236}">
                  <a16:creationId xmlns:a16="http://schemas.microsoft.com/office/drawing/2014/main" id="{AC5F5BED-3698-4F52-9977-D8CA2DC03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24467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8" name="Freeform: Shape 107">
              <a:extLst>
                <a:ext uri="{FF2B5EF4-FFF2-40B4-BE49-F238E27FC236}">
                  <a16:creationId xmlns:a16="http://schemas.microsoft.com/office/drawing/2014/main" id="{E19CCEBC-AD20-45B2-A751-42B40BB31C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03829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09" name="Freeform: Shape 108">
              <a:extLst>
                <a:ext uri="{FF2B5EF4-FFF2-40B4-BE49-F238E27FC236}">
                  <a16:creationId xmlns:a16="http://schemas.microsoft.com/office/drawing/2014/main" id="{3A978AD9-9A35-4B89-B3BC-61E54AD9EBF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0" name="Freeform: Shape 109">
              <a:extLst>
                <a:ext uri="{FF2B5EF4-FFF2-40B4-BE49-F238E27FC236}">
                  <a16:creationId xmlns:a16="http://schemas.microsoft.com/office/drawing/2014/main" id="{77D8C808-AFC9-42DD-B253-0048903791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1" name="Freeform: Shape 110">
              <a:extLst>
                <a:ext uri="{FF2B5EF4-FFF2-40B4-BE49-F238E27FC236}">
                  <a16:creationId xmlns:a16="http://schemas.microsoft.com/office/drawing/2014/main" id="{EECD0BF1-7C64-407E-8306-4C447B1D32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2" name="Freeform: Shape 111">
              <a:extLst>
                <a:ext uri="{FF2B5EF4-FFF2-40B4-BE49-F238E27FC236}">
                  <a16:creationId xmlns:a16="http://schemas.microsoft.com/office/drawing/2014/main" id="{953B0F94-AC35-4CB2-878D-1DC7D68BE9A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3" name="Freeform: Shape 112">
              <a:extLst>
                <a:ext uri="{FF2B5EF4-FFF2-40B4-BE49-F238E27FC236}">
                  <a16:creationId xmlns:a16="http://schemas.microsoft.com/office/drawing/2014/main" id="{08EA50C2-BB5F-4368-AA91-67B207C1AB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03829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4" name="Freeform: Shape 113">
              <a:extLst>
                <a:ext uri="{FF2B5EF4-FFF2-40B4-BE49-F238E27FC236}">
                  <a16:creationId xmlns:a16="http://schemas.microsoft.com/office/drawing/2014/main" id="{DE45A7FE-0A45-45F6-8417-EBDA5A12D83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363072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5" name="Freeform: Shape 114">
              <a:extLst>
                <a:ext uri="{FF2B5EF4-FFF2-40B4-BE49-F238E27FC236}">
                  <a16:creationId xmlns:a16="http://schemas.microsoft.com/office/drawing/2014/main" id="{DA8B8DC8-F88C-432E-A8C2-8D13FE874F0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6" name="Freeform: Shape 115">
              <a:extLst>
                <a:ext uri="{FF2B5EF4-FFF2-40B4-BE49-F238E27FC236}">
                  <a16:creationId xmlns:a16="http://schemas.microsoft.com/office/drawing/2014/main" id="{D02C5430-233D-49F7-B852-181D2B2F61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7" name="Freeform: Shape 116">
              <a:extLst>
                <a:ext uri="{FF2B5EF4-FFF2-40B4-BE49-F238E27FC236}">
                  <a16:creationId xmlns:a16="http://schemas.microsoft.com/office/drawing/2014/main" id="{76DB286F-9E15-441C-8697-57007B76C14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8" name="Freeform: Shape 117">
              <a:extLst>
                <a:ext uri="{FF2B5EF4-FFF2-40B4-BE49-F238E27FC236}">
                  <a16:creationId xmlns:a16="http://schemas.microsoft.com/office/drawing/2014/main" id="{534DC0EE-15B7-44AE-A7DC-8B5E22688A1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363072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19" name="Freeform: Shape 118">
              <a:extLst>
                <a:ext uri="{FF2B5EF4-FFF2-40B4-BE49-F238E27FC236}">
                  <a16:creationId xmlns:a16="http://schemas.microsoft.com/office/drawing/2014/main" id="{4FBE9900-F640-4248-9C4C-EDBE5E00AF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363074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0" name="Freeform: Shape 119">
              <a:extLst>
                <a:ext uri="{FF2B5EF4-FFF2-40B4-BE49-F238E27FC236}">
                  <a16:creationId xmlns:a16="http://schemas.microsoft.com/office/drawing/2014/main" id="{37FF04AF-F86B-49F8-AAB5-DA696591A1F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69" y="342222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1" name="Freeform: Shape 120">
              <a:extLst>
                <a:ext uri="{FF2B5EF4-FFF2-40B4-BE49-F238E27FC236}">
                  <a16:creationId xmlns:a16="http://schemas.microsoft.com/office/drawing/2014/main" id="{710DCFEA-4572-47A3-A6BE-7B21F5758CE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2" name="Freeform: Shape 121">
              <a:extLst>
                <a:ext uri="{FF2B5EF4-FFF2-40B4-BE49-F238E27FC236}">
                  <a16:creationId xmlns:a16="http://schemas.microsoft.com/office/drawing/2014/main" id="{BA42ED8E-CCC8-478F-9EF4-625B633071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5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3" name="Freeform: Shape 122">
              <a:extLst>
                <a:ext uri="{FF2B5EF4-FFF2-40B4-BE49-F238E27FC236}">
                  <a16:creationId xmlns:a16="http://schemas.microsoft.com/office/drawing/2014/main" id="{146DF8F4-DF09-4E6C-887F-C9269E56A5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14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4" name="Freeform: Shape 123">
              <a:extLst>
                <a:ext uri="{FF2B5EF4-FFF2-40B4-BE49-F238E27FC236}">
                  <a16:creationId xmlns:a16="http://schemas.microsoft.com/office/drawing/2014/main" id="{7FF3916E-5C82-4956-A88B-81BFAC91B8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0" y="342222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5" name="Freeform: Shape 124">
              <a:extLst>
                <a:ext uri="{FF2B5EF4-FFF2-40B4-BE49-F238E27FC236}">
                  <a16:creationId xmlns:a16="http://schemas.microsoft.com/office/drawing/2014/main" id="{7E5CF7AE-ED45-4AB5-9AEB-56FC964BFAA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0" y="34222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6" name="Freeform: Shape 125">
              <a:extLst>
                <a:ext uri="{FF2B5EF4-FFF2-40B4-BE49-F238E27FC236}">
                  <a16:creationId xmlns:a16="http://schemas.microsoft.com/office/drawing/2014/main" id="{7CFB132C-BEB1-4897-B1A4-97422811F6B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481374"/>
              <a:ext cx="14192" cy="14096"/>
            </a:xfrm>
            <a:custGeom>
              <a:avLst/>
              <a:gdLst>
                <a:gd name="connsiteX0" fmla="*/ 14192 w 14192"/>
                <a:gd name="connsiteY0" fmla="*/ 7049 h 14096"/>
                <a:gd name="connsiteX1" fmla="*/ 7144 w 14192"/>
                <a:gd name="connsiteY1" fmla="*/ 14097 h 14096"/>
                <a:gd name="connsiteX2" fmla="*/ 0 w 14192"/>
                <a:gd name="connsiteY2" fmla="*/ 7049 h 14096"/>
                <a:gd name="connsiteX3" fmla="*/ 7049 w 14192"/>
                <a:gd name="connsiteY3" fmla="*/ 0 h 14096"/>
                <a:gd name="connsiteX4" fmla="*/ 14192 w 14192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9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1049"/>
                    <a:pt x="0" y="7049"/>
                  </a:cubicBezTo>
                  <a:cubicBezTo>
                    <a:pt x="0" y="3048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7" name="Freeform: Shape 126">
              <a:extLst>
                <a:ext uri="{FF2B5EF4-FFF2-40B4-BE49-F238E27FC236}">
                  <a16:creationId xmlns:a16="http://schemas.microsoft.com/office/drawing/2014/main" id="{4EE49F21-E336-41BC-8256-85A9AB597F3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8" name="Freeform: Shape 127">
              <a:extLst>
                <a:ext uri="{FF2B5EF4-FFF2-40B4-BE49-F238E27FC236}">
                  <a16:creationId xmlns:a16="http://schemas.microsoft.com/office/drawing/2014/main" id="{C62510EE-BDCD-4393-9AD7-2D0C9A722D2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9" name="Freeform: Shape 128">
              <a:extLst>
                <a:ext uri="{FF2B5EF4-FFF2-40B4-BE49-F238E27FC236}">
                  <a16:creationId xmlns:a16="http://schemas.microsoft.com/office/drawing/2014/main" id="{2420F94B-4F00-4C6C-97E3-BA5B5E6871B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0" name="Freeform: Shape 129">
              <a:extLst>
                <a:ext uri="{FF2B5EF4-FFF2-40B4-BE49-F238E27FC236}">
                  <a16:creationId xmlns:a16="http://schemas.microsoft.com/office/drawing/2014/main" id="{E712560A-A110-4132-85D5-21BBBFA8C8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1" name="Freeform: Shape 130">
              <a:extLst>
                <a:ext uri="{FF2B5EF4-FFF2-40B4-BE49-F238E27FC236}">
                  <a16:creationId xmlns:a16="http://schemas.microsoft.com/office/drawing/2014/main" id="{D1E3102B-23D5-43AE-A67D-583AAA52BA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481374"/>
              <a:ext cx="14097" cy="14097"/>
            </a:xfrm>
            <a:custGeom>
              <a:avLst/>
              <a:gdLst>
                <a:gd name="connsiteX0" fmla="*/ 14097 w 14097"/>
                <a:gd name="connsiteY0" fmla="*/ 7049 h 14097"/>
                <a:gd name="connsiteX1" fmla="*/ 7049 w 14097"/>
                <a:gd name="connsiteY1" fmla="*/ 14097 h 14097"/>
                <a:gd name="connsiteX2" fmla="*/ 0 w 14097"/>
                <a:gd name="connsiteY2" fmla="*/ 7049 h 14097"/>
                <a:gd name="connsiteX3" fmla="*/ 7049 w 14097"/>
                <a:gd name="connsiteY3" fmla="*/ 0 h 14097"/>
                <a:gd name="connsiteX4" fmla="*/ 14097 w 14097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2" name="Freeform: Shape 131">
              <a:extLst>
                <a:ext uri="{FF2B5EF4-FFF2-40B4-BE49-F238E27FC236}">
                  <a16:creationId xmlns:a16="http://schemas.microsoft.com/office/drawing/2014/main" id="{9D5ABE4E-EB80-423C-BBCE-9C1B77D9B0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3" name="Freeform: Shape 132">
              <a:extLst>
                <a:ext uri="{FF2B5EF4-FFF2-40B4-BE49-F238E27FC236}">
                  <a16:creationId xmlns:a16="http://schemas.microsoft.com/office/drawing/2014/main" id="{BEB8CCC5-38F5-4892-A00B-14B645BBDF5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4062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4" name="Freeform: Shape 133">
              <a:extLst>
                <a:ext uri="{FF2B5EF4-FFF2-40B4-BE49-F238E27FC236}">
                  <a16:creationId xmlns:a16="http://schemas.microsoft.com/office/drawing/2014/main" id="{8860175F-F7D5-4464-AD61-5B435528FE5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5" name="Freeform: Shape 134">
              <a:extLst>
                <a:ext uri="{FF2B5EF4-FFF2-40B4-BE49-F238E27FC236}">
                  <a16:creationId xmlns:a16="http://schemas.microsoft.com/office/drawing/2014/main" id="{E28C20B0-98AA-4A5B-8CE1-236A3F6CAA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6" name="Freeform: Shape 135">
              <a:extLst>
                <a:ext uri="{FF2B5EF4-FFF2-40B4-BE49-F238E27FC236}">
                  <a16:creationId xmlns:a16="http://schemas.microsoft.com/office/drawing/2014/main" id="{8A56719F-13F0-4B75-8C04-DAACD8FD868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7" name="Freeform: Shape 136">
              <a:extLst>
                <a:ext uri="{FF2B5EF4-FFF2-40B4-BE49-F238E27FC236}">
                  <a16:creationId xmlns:a16="http://schemas.microsoft.com/office/drawing/2014/main" id="{B30555DA-285C-4859-83DE-B16FF6DB13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8" name="Freeform: Shape 137">
              <a:extLst>
                <a:ext uri="{FF2B5EF4-FFF2-40B4-BE49-F238E27FC236}">
                  <a16:creationId xmlns:a16="http://schemas.microsoft.com/office/drawing/2014/main" id="{67AF00E9-C8D6-41C4-9703-5468F51639D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540620"/>
              <a:ext cx="14097" cy="14097"/>
            </a:xfrm>
            <a:custGeom>
              <a:avLst/>
              <a:gdLst>
                <a:gd name="connsiteX0" fmla="*/ 14097 w 14097"/>
                <a:gd name="connsiteY0" fmla="*/ 7048 h 14097"/>
                <a:gd name="connsiteX1" fmla="*/ 7049 w 14097"/>
                <a:gd name="connsiteY1" fmla="*/ 14097 h 14097"/>
                <a:gd name="connsiteX2" fmla="*/ 0 w 14097"/>
                <a:gd name="connsiteY2" fmla="*/ 7048 h 14097"/>
                <a:gd name="connsiteX3" fmla="*/ 7049 w 14097"/>
                <a:gd name="connsiteY3" fmla="*/ 0 h 14097"/>
                <a:gd name="connsiteX4" fmla="*/ 14097 w 14097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9" name="Freeform: Shape 138">
              <a:extLst>
                <a:ext uri="{FF2B5EF4-FFF2-40B4-BE49-F238E27FC236}">
                  <a16:creationId xmlns:a16="http://schemas.microsoft.com/office/drawing/2014/main" id="{D07F88BD-A2E8-4F25-BB43-9372C6C9F3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4062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0" name="Freeform: Shape 139">
              <a:extLst>
                <a:ext uri="{FF2B5EF4-FFF2-40B4-BE49-F238E27FC236}">
                  <a16:creationId xmlns:a16="http://schemas.microsoft.com/office/drawing/2014/main" id="{DFAE35DA-8283-4F4B-8C00-FF8EFE39B3C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8" y="359977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4340DEBE-A255-48E2-B7B2-AE881651CEC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2" name="Freeform: Shape 141">
              <a:extLst>
                <a:ext uri="{FF2B5EF4-FFF2-40B4-BE49-F238E27FC236}">
                  <a16:creationId xmlns:a16="http://schemas.microsoft.com/office/drawing/2014/main" id="{FE968FB9-507A-4F2E-B346-15995081B1C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3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3" name="Freeform: Shape 142">
              <a:extLst>
                <a:ext uri="{FF2B5EF4-FFF2-40B4-BE49-F238E27FC236}">
                  <a16:creationId xmlns:a16="http://schemas.microsoft.com/office/drawing/2014/main" id="{4DA99BD8-9C2B-46BF-AA27-ED405540D1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4" name="Freeform: Shape 143">
              <a:extLst>
                <a:ext uri="{FF2B5EF4-FFF2-40B4-BE49-F238E27FC236}">
                  <a16:creationId xmlns:a16="http://schemas.microsoft.com/office/drawing/2014/main" id="{50C84F67-D2C2-48DF-8537-DF99C60240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F5CAEB9A-26A6-4FBF-916B-19FC9B0BFC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59977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E4DEDE1B-4819-4E4B-849E-330D7DF56C2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59977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C441B73E-F19C-4313-8F46-F600603B36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7" y="3659014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014FE805-EF51-4859-A6DF-CF75F9A0F5D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2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624CF2A5-BD9E-4570-8560-063BC70F26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2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0" name="Freeform: Shape 149">
              <a:extLst>
                <a:ext uri="{FF2B5EF4-FFF2-40B4-BE49-F238E27FC236}">
                  <a16:creationId xmlns:a16="http://schemas.microsoft.com/office/drawing/2014/main" id="{6BEC415C-7946-43B2-9AC8-348B6B5CD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1" name="Freeform: Shape 150">
              <a:extLst>
                <a:ext uri="{FF2B5EF4-FFF2-40B4-BE49-F238E27FC236}">
                  <a16:creationId xmlns:a16="http://schemas.microsoft.com/office/drawing/2014/main" id="{1B615AD5-3365-43D4-8E16-377A2A2F97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8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2" name="Freeform: Shape 151">
              <a:extLst>
                <a:ext uri="{FF2B5EF4-FFF2-40B4-BE49-F238E27FC236}">
                  <a16:creationId xmlns:a16="http://schemas.microsoft.com/office/drawing/2014/main" id="{9D184DFD-DD33-491E-90FF-6E4ECA2668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3" y="3659014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3" name="Freeform: Shape 152">
              <a:extLst>
                <a:ext uri="{FF2B5EF4-FFF2-40B4-BE49-F238E27FC236}">
                  <a16:creationId xmlns:a16="http://schemas.microsoft.com/office/drawing/2014/main" id="{31B62FE1-0262-4B09-ABEA-8AA010137DA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4" y="365901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4" name="Freeform: Shape 153">
              <a:extLst>
                <a:ext uri="{FF2B5EF4-FFF2-40B4-BE49-F238E27FC236}">
                  <a16:creationId xmlns:a16="http://schemas.microsoft.com/office/drawing/2014/main" id="{20C539C6-FAA9-4EBE-93D9-1F946E14498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39" y="3718165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5" name="Freeform: Shape 154">
              <a:extLst>
                <a:ext uri="{FF2B5EF4-FFF2-40B4-BE49-F238E27FC236}">
                  <a16:creationId xmlns:a16="http://schemas.microsoft.com/office/drawing/2014/main" id="{8C6EF3FF-09E5-4099-A49B-CA364A6E837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6" name="Freeform: Shape 155">
              <a:extLst>
                <a:ext uri="{FF2B5EF4-FFF2-40B4-BE49-F238E27FC236}">
                  <a16:creationId xmlns:a16="http://schemas.microsoft.com/office/drawing/2014/main" id="{B3C5E06F-8F1E-4771-AAE4-B34B1D6A3D8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4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7" name="Freeform: Shape 156">
              <a:extLst>
                <a:ext uri="{FF2B5EF4-FFF2-40B4-BE49-F238E27FC236}">
                  <a16:creationId xmlns:a16="http://schemas.microsoft.com/office/drawing/2014/main" id="{538D5AE9-76CC-4AE4-B026-656EDCB01B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7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8" name="Freeform: Shape 157">
              <a:extLst>
                <a:ext uri="{FF2B5EF4-FFF2-40B4-BE49-F238E27FC236}">
                  <a16:creationId xmlns:a16="http://schemas.microsoft.com/office/drawing/2014/main" id="{30F1A9B9-52AB-4527-BD4A-1802F7C9602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29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59" name="Freeform: Shape 158">
              <a:extLst>
                <a:ext uri="{FF2B5EF4-FFF2-40B4-BE49-F238E27FC236}">
                  <a16:creationId xmlns:a16="http://schemas.microsoft.com/office/drawing/2014/main" id="{46A57D78-C020-4EEF-971D-0C8802889AA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74" y="3718165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8 w 14097"/>
                <a:gd name="connsiteY1" fmla="*/ 14097 h 14096"/>
                <a:gd name="connsiteX2" fmla="*/ 0 w 14097"/>
                <a:gd name="connsiteY2" fmla="*/ 7048 h 14096"/>
                <a:gd name="connsiteX3" fmla="*/ 7048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0" name="Freeform: Shape 159">
              <a:extLst>
                <a:ext uri="{FF2B5EF4-FFF2-40B4-BE49-F238E27FC236}">
                  <a16:creationId xmlns:a16="http://schemas.microsoft.com/office/drawing/2014/main" id="{7666D7A3-5ABF-4EDE-A0C5-F2099B2D86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25" y="3718165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1" name="Freeform: Shape 160">
              <a:extLst>
                <a:ext uri="{FF2B5EF4-FFF2-40B4-BE49-F238E27FC236}">
                  <a16:creationId xmlns:a16="http://schemas.microsoft.com/office/drawing/2014/main" id="{13BC460A-E0FF-4658-A2FD-A3AF4D51DF4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34040" y="3777410"/>
              <a:ext cx="14192" cy="14096"/>
            </a:xfrm>
            <a:custGeom>
              <a:avLst/>
              <a:gdLst>
                <a:gd name="connsiteX0" fmla="*/ 14192 w 14192"/>
                <a:gd name="connsiteY0" fmla="*/ 7048 h 14096"/>
                <a:gd name="connsiteX1" fmla="*/ 7144 w 14192"/>
                <a:gd name="connsiteY1" fmla="*/ 14097 h 14096"/>
                <a:gd name="connsiteX2" fmla="*/ 0 w 14192"/>
                <a:gd name="connsiteY2" fmla="*/ 7048 h 14096"/>
                <a:gd name="connsiteX3" fmla="*/ 7049 w 14192"/>
                <a:gd name="connsiteY3" fmla="*/ 0 h 14096"/>
                <a:gd name="connsiteX4" fmla="*/ 14192 w 14192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192" h="14096">
                  <a:moveTo>
                    <a:pt x="14192" y="7048"/>
                  </a:moveTo>
                  <a:cubicBezTo>
                    <a:pt x="14192" y="10954"/>
                    <a:pt x="11049" y="14097"/>
                    <a:pt x="7144" y="14097"/>
                  </a:cubicBezTo>
                  <a:cubicBezTo>
                    <a:pt x="3239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192" y="3143"/>
                    <a:pt x="14192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2" name="Freeform: Shape 161">
              <a:extLst>
                <a:ext uri="{FF2B5EF4-FFF2-40B4-BE49-F238E27FC236}">
                  <a16:creationId xmlns:a16="http://schemas.microsoft.com/office/drawing/2014/main" id="{26467CC2-3AB3-4D37-8323-385B7399F7D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793285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3" name="Freeform: Shape 162">
              <a:extLst>
                <a:ext uri="{FF2B5EF4-FFF2-40B4-BE49-F238E27FC236}">
                  <a16:creationId xmlns:a16="http://schemas.microsoft.com/office/drawing/2014/main" id="{563A1F58-33CE-4EDF-B902-3F43F69DA2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852436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4" name="Freeform: Shape 163">
              <a:extLst>
                <a:ext uri="{FF2B5EF4-FFF2-40B4-BE49-F238E27FC236}">
                  <a16:creationId xmlns:a16="http://schemas.microsoft.com/office/drawing/2014/main" id="{DDCFAB2F-7E88-4A57-999A-2506A1FE719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11683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5" name="Freeform: Shape 164">
              <a:extLst>
                <a:ext uri="{FF2B5EF4-FFF2-40B4-BE49-F238E27FC236}">
                  <a16:creationId xmlns:a16="http://schemas.microsoft.com/office/drawing/2014/main" id="{571BEB66-3787-441F-BB54-80C05C6F130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5970835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6" name="Freeform: Shape 165">
              <a:extLst>
                <a:ext uri="{FF2B5EF4-FFF2-40B4-BE49-F238E27FC236}">
                  <a16:creationId xmlns:a16="http://schemas.microsoft.com/office/drawing/2014/main" id="{641DC095-611E-4979-8664-6C0EB878FC1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30082" y="3777410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9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9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7" name="Freeform: Shape 166">
              <a:extLst>
                <a:ext uri="{FF2B5EF4-FFF2-40B4-BE49-F238E27FC236}">
                  <a16:creationId xmlns:a16="http://schemas.microsoft.com/office/drawing/2014/main" id="{210B9ECF-D859-4919-A9D6-3208548F005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9231" y="3777408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8" name="Freeform: Shape 167">
              <a:extLst>
                <a:ext uri="{FF2B5EF4-FFF2-40B4-BE49-F238E27FC236}">
                  <a16:creationId xmlns:a16="http://schemas.microsoft.com/office/drawing/2014/main" id="{4FBC31D4-7E98-452C-8A87-822DE0432C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481374"/>
              <a:ext cx="14097" cy="14096"/>
            </a:xfrm>
            <a:custGeom>
              <a:avLst/>
              <a:gdLst>
                <a:gd name="connsiteX0" fmla="*/ 14097 w 14097"/>
                <a:gd name="connsiteY0" fmla="*/ 7049 h 14096"/>
                <a:gd name="connsiteX1" fmla="*/ 7049 w 14097"/>
                <a:gd name="connsiteY1" fmla="*/ 14097 h 14096"/>
                <a:gd name="connsiteX2" fmla="*/ 0 w 14097"/>
                <a:gd name="connsiteY2" fmla="*/ 7049 h 14096"/>
                <a:gd name="connsiteX3" fmla="*/ 7049 w 14097"/>
                <a:gd name="connsiteY3" fmla="*/ 0 h 14096"/>
                <a:gd name="connsiteX4" fmla="*/ 14097 w 14097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69" name="Freeform: Shape 168">
              <a:extLst>
                <a:ext uri="{FF2B5EF4-FFF2-40B4-BE49-F238E27FC236}">
                  <a16:creationId xmlns:a16="http://schemas.microsoft.com/office/drawing/2014/main" id="{E302346C-F328-435B-87ED-447C6F8542C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0" name="Freeform: Shape 169">
              <a:extLst>
                <a:ext uri="{FF2B5EF4-FFF2-40B4-BE49-F238E27FC236}">
                  <a16:creationId xmlns:a16="http://schemas.microsoft.com/office/drawing/2014/main" id="{B94F507E-9E94-432E-AE8A-A6CB2C5D05C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9 w 14096"/>
                <a:gd name="connsiteY1" fmla="*/ 14097 h 14096"/>
                <a:gd name="connsiteX2" fmla="*/ 0 w 14096"/>
                <a:gd name="connsiteY2" fmla="*/ 7049 h 14096"/>
                <a:gd name="connsiteX3" fmla="*/ 7049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1" name="Freeform: Shape 170">
              <a:extLst>
                <a:ext uri="{FF2B5EF4-FFF2-40B4-BE49-F238E27FC236}">
                  <a16:creationId xmlns:a16="http://schemas.microsoft.com/office/drawing/2014/main" id="{1FFAC4F0-FD7F-4943-B60E-E276F8B23F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2" name="Freeform: Shape 171">
              <a:extLst>
                <a:ext uri="{FF2B5EF4-FFF2-40B4-BE49-F238E27FC236}">
                  <a16:creationId xmlns:a16="http://schemas.microsoft.com/office/drawing/2014/main" id="{A8A5D871-92FD-43C3-BF94-0B524FA7D3F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481374"/>
              <a:ext cx="14096" cy="14096"/>
            </a:xfrm>
            <a:custGeom>
              <a:avLst/>
              <a:gdLst>
                <a:gd name="connsiteX0" fmla="*/ 14097 w 14096"/>
                <a:gd name="connsiteY0" fmla="*/ 7049 h 14096"/>
                <a:gd name="connsiteX1" fmla="*/ 7048 w 14096"/>
                <a:gd name="connsiteY1" fmla="*/ 14097 h 14096"/>
                <a:gd name="connsiteX2" fmla="*/ 0 w 14096"/>
                <a:gd name="connsiteY2" fmla="*/ 7049 h 14096"/>
                <a:gd name="connsiteX3" fmla="*/ 7048 w 14096"/>
                <a:gd name="connsiteY3" fmla="*/ 0 h 14096"/>
                <a:gd name="connsiteX4" fmla="*/ 14097 w 14096"/>
                <a:gd name="connsiteY4" fmla="*/ 7049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9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9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3" name="Freeform: Shape 172">
              <a:extLst>
                <a:ext uri="{FF2B5EF4-FFF2-40B4-BE49-F238E27FC236}">
                  <a16:creationId xmlns:a16="http://schemas.microsoft.com/office/drawing/2014/main" id="{6A79A241-1665-453E-ADD4-18892D4F856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481373"/>
              <a:ext cx="14096" cy="14097"/>
            </a:xfrm>
            <a:custGeom>
              <a:avLst/>
              <a:gdLst>
                <a:gd name="connsiteX0" fmla="*/ 14097 w 14096"/>
                <a:gd name="connsiteY0" fmla="*/ 7049 h 14097"/>
                <a:gd name="connsiteX1" fmla="*/ 7048 w 14096"/>
                <a:gd name="connsiteY1" fmla="*/ 14097 h 14097"/>
                <a:gd name="connsiteX2" fmla="*/ 0 w 14096"/>
                <a:gd name="connsiteY2" fmla="*/ 7049 h 14097"/>
                <a:gd name="connsiteX3" fmla="*/ 7048 w 14096"/>
                <a:gd name="connsiteY3" fmla="*/ 0 h 14097"/>
                <a:gd name="connsiteX4" fmla="*/ 14097 w 14096"/>
                <a:gd name="connsiteY4" fmla="*/ 7049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9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9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9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4" name="Freeform: Shape 173">
              <a:extLst>
                <a:ext uri="{FF2B5EF4-FFF2-40B4-BE49-F238E27FC236}">
                  <a16:creationId xmlns:a16="http://schemas.microsoft.com/office/drawing/2014/main" id="{81EABE18-4189-4E07-93C9-9B76673E3EE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40622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5" name="Freeform: Shape 174">
              <a:extLst>
                <a:ext uri="{FF2B5EF4-FFF2-40B4-BE49-F238E27FC236}">
                  <a16:creationId xmlns:a16="http://schemas.microsoft.com/office/drawing/2014/main" id="{B658A0EE-6F09-4EF7-B5E7-F23A556BDA8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40623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6" name="Freeform: Shape 175">
              <a:extLst>
                <a:ext uri="{FF2B5EF4-FFF2-40B4-BE49-F238E27FC236}">
                  <a16:creationId xmlns:a16="http://schemas.microsoft.com/office/drawing/2014/main" id="{15EB019C-C95B-4DE3-BD17-DC20F8007A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406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7" name="Freeform: Shape 176">
              <a:extLst>
                <a:ext uri="{FF2B5EF4-FFF2-40B4-BE49-F238E27FC236}">
                  <a16:creationId xmlns:a16="http://schemas.microsoft.com/office/drawing/2014/main" id="{2948B3ED-79C1-47C8-B712-0BFB5536C37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4062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8" name="Freeform: Shape 177">
              <a:extLst>
                <a:ext uri="{FF2B5EF4-FFF2-40B4-BE49-F238E27FC236}">
                  <a16:creationId xmlns:a16="http://schemas.microsoft.com/office/drawing/2014/main" id="{13387DB9-900B-422D-90F7-C5C7EB5D59B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4063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9" name="Freeform: Shape 178">
              <a:extLst>
                <a:ext uri="{FF2B5EF4-FFF2-40B4-BE49-F238E27FC236}">
                  <a16:creationId xmlns:a16="http://schemas.microsoft.com/office/drawing/2014/main" id="{48FDCCF3-E6D6-4CD0-9D47-02FE785C7A0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40631"/>
              <a:ext cx="14096" cy="14097"/>
            </a:xfrm>
            <a:custGeom>
              <a:avLst/>
              <a:gdLst>
                <a:gd name="connsiteX0" fmla="*/ 14097 w 14096"/>
                <a:gd name="connsiteY0" fmla="*/ 7048 h 14097"/>
                <a:gd name="connsiteX1" fmla="*/ 7048 w 14096"/>
                <a:gd name="connsiteY1" fmla="*/ 14097 h 14097"/>
                <a:gd name="connsiteX2" fmla="*/ 0 w 14096"/>
                <a:gd name="connsiteY2" fmla="*/ 7048 h 14097"/>
                <a:gd name="connsiteX3" fmla="*/ 7048 w 14096"/>
                <a:gd name="connsiteY3" fmla="*/ 0 h 14097"/>
                <a:gd name="connsiteX4" fmla="*/ 14097 w 14096"/>
                <a:gd name="connsiteY4" fmla="*/ 7048 h 1409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7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0" name="Freeform: Shape 179">
              <a:extLst>
                <a:ext uri="{FF2B5EF4-FFF2-40B4-BE49-F238E27FC236}">
                  <a16:creationId xmlns:a16="http://schemas.microsoft.com/office/drawing/2014/main" id="{BC14E8F6-33F6-47CE-9A24-EA71D714969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599781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1" name="Freeform: Shape 180">
              <a:extLst>
                <a:ext uri="{FF2B5EF4-FFF2-40B4-BE49-F238E27FC236}">
                  <a16:creationId xmlns:a16="http://schemas.microsoft.com/office/drawing/2014/main" id="{F78CC38F-63FC-4552-B17B-8D79D3C8F8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2" name="Freeform: Shape 181">
              <a:extLst>
                <a:ext uri="{FF2B5EF4-FFF2-40B4-BE49-F238E27FC236}">
                  <a16:creationId xmlns:a16="http://schemas.microsoft.com/office/drawing/2014/main" id="{89042823-A002-49CE-B03D-ED1291DC13C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3" name="Freeform: Shape 182">
              <a:extLst>
                <a:ext uri="{FF2B5EF4-FFF2-40B4-BE49-F238E27FC236}">
                  <a16:creationId xmlns:a16="http://schemas.microsoft.com/office/drawing/2014/main" id="{96EFC6CE-198B-489B-B1EE-72CE842628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599781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4" name="Freeform: Shape 183">
              <a:extLst>
                <a:ext uri="{FF2B5EF4-FFF2-40B4-BE49-F238E27FC236}">
                  <a16:creationId xmlns:a16="http://schemas.microsoft.com/office/drawing/2014/main" id="{49FEA23D-54D9-45D7-9325-1E2F638C9C1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599780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5" name="Freeform: Shape 184">
              <a:extLst>
                <a:ext uri="{FF2B5EF4-FFF2-40B4-BE49-F238E27FC236}">
                  <a16:creationId xmlns:a16="http://schemas.microsoft.com/office/drawing/2014/main" id="{2DB04EE3-370F-49CE-BCFE-C2999C3CF28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59978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6" name="Freeform: Shape 185">
              <a:extLst>
                <a:ext uri="{FF2B5EF4-FFF2-40B4-BE49-F238E27FC236}">
                  <a16:creationId xmlns:a16="http://schemas.microsoft.com/office/drawing/2014/main" id="{8BCBCC34-797D-41A8-8AD1-7E03E1BBFFA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659026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7" name="Freeform: Shape 186">
              <a:extLst>
                <a:ext uri="{FF2B5EF4-FFF2-40B4-BE49-F238E27FC236}">
                  <a16:creationId xmlns:a16="http://schemas.microsoft.com/office/drawing/2014/main" id="{AFF5C1F8-0EDE-4835-89E6-1FCB2EA395F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8" name="Freeform: Shape 187">
              <a:extLst>
                <a:ext uri="{FF2B5EF4-FFF2-40B4-BE49-F238E27FC236}">
                  <a16:creationId xmlns:a16="http://schemas.microsoft.com/office/drawing/2014/main" id="{6171D504-6300-457C-AFCC-064DBB3FCC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9" name="Freeform: Shape 188">
              <a:extLst>
                <a:ext uri="{FF2B5EF4-FFF2-40B4-BE49-F238E27FC236}">
                  <a16:creationId xmlns:a16="http://schemas.microsoft.com/office/drawing/2014/main" id="{62ACE739-C8C4-4495-B04C-C3AFC44811C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0" name="Freeform: Shape 189">
              <a:extLst>
                <a:ext uri="{FF2B5EF4-FFF2-40B4-BE49-F238E27FC236}">
                  <a16:creationId xmlns:a16="http://schemas.microsoft.com/office/drawing/2014/main" id="{3F4771CD-CDCA-4FFE-8EF5-E42D1781E7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1" name="Freeform: Shape 190">
              <a:extLst>
                <a:ext uri="{FF2B5EF4-FFF2-40B4-BE49-F238E27FC236}">
                  <a16:creationId xmlns:a16="http://schemas.microsoft.com/office/drawing/2014/main" id="{A10C0BFE-A8F9-4E21-9DFD-37A4D26C62C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65902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2" name="Freeform: Shape 191">
              <a:extLst>
                <a:ext uri="{FF2B5EF4-FFF2-40B4-BE49-F238E27FC236}">
                  <a16:creationId xmlns:a16="http://schemas.microsoft.com/office/drawing/2014/main" id="{4D8D4EF9-4EF7-4538-A4AE-439F9335EA9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6" y="3718177"/>
              <a:ext cx="14097" cy="14096"/>
            </a:xfrm>
            <a:custGeom>
              <a:avLst/>
              <a:gdLst>
                <a:gd name="connsiteX0" fmla="*/ 14097 w 14097"/>
                <a:gd name="connsiteY0" fmla="*/ 7048 h 14096"/>
                <a:gd name="connsiteX1" fmla="*/ 7049 w 14097"/>
                <a:gd name="connsiteY1" fmla="*/ 14097 h 14096"/>
                <a:gd name="connsiteX2" fmla="*/ 0 w 14097"/>
                <a:gd name="connsiteY2" fmla="*/ 7048 h 14096"/>
                <a:gd name="connsiteX3" fmla="*/ 7049 w 14097"/>
                <a:gd name="connsiteY3" fmla="*/ 0 h 14096"/>
                <a:gd name="connsiteX4" fmla="*/ 14097 w 14097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3" name="Freeform: Shape 192">
              <a:extLst>
                <a:ext uri="{FF2B5EF4-FFF2-40B4-BE49-F238E27FC236}">
                  <a16:creationId xmlns:a16="http://schemas.microsoft.com/office/drawing/2014/main" id="{7E0500AB-5662-43B9-95C2-2EC80CC54FF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7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4" name="Freeform: Shape 193">
              <a:extLst>
                <a:ext uri="{FF2B5EF4-FFF2-40B4-BE49-F238E27FC236}">
                  <a16:creationId xmlns:a16="http://schemas.microsoft.com/office/drawing/2014/main" id="{984021AD-A6A2-4CDA-A953-72FBA7598B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7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9 w 14096"/>
                <a:gd name="connsiteY1" fmla="*/ 14097 h 14096"/>
                <a:gd name="connsiteX2" fmla="*/ 0 w 14096"/>
                <a:gd name="connsiteY2" fmla="*/ 7048 h 14096"/>
                <a:gd name="connsiteX3" fmla="*/ 7049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9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9" y="0"/>
                  </a:cubicBezTo>
                  <a:cubicBezTo>
                    <a:pt x="10859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5" name="Freeform: Shape 194">
              <a:extLst>
                <a:ext uri="{FF2B5EF4-FFF2-40B4-BE49-F238E27FC236}">
                  <a16:creationId xmlns:a16="http://schemas.microsoft.com/office/drawing/2014/main" id="{FD1FBF47-CAC8-4385-9DC7-C9BB6167EA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2" y="3718177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6" name="Freeform: Shape 195">
              <a:extLst>
                <a:ext uri="{FF2B5EF4-FFF2-40B4-BE49-F238E27FC236}">
                  <a16:creationId xmlns:a16="http://schemas.microsoft.com/office/drawing/2014/main" id="{FBAEE482-005F-4288-8D66-09EA246C45E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68" y="3718172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858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7" name="Freeform: Shape 196">
              <a:extLst>
                <a:ext uri="{FF2B5EF4-FFF2-40B4-BE49-F238E27FC236}">
                  <a16:creationId xmlns:a16="http://schemas.microsoft.com/office/drawing/2014/main" id="{2C5DCF49-33DE-4AFF-818E-42F59F28040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17" y="3718176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54"/>
                    <a:pt x="10954" y="14097"/>
                    <a:pt x="7048" y="14097"/>
                  </a:cubicBezTo>
                  <a:cubicBezTo>
                    <a:pt x="3143" y="14097"/>
                    <a:pt x="0" y="10954"/>
                    <a:pt x="0" y="7048"/>
                  </a:cubicBezTo>
                  <a:cubicBezTo>
                    <a:pt x="0" y="3143"/>
                    <a:pt x="3143" y="0"/>
                    <a:pt x="7048" y="0"/>
                  </a:cubicBezTo>
                  <a:cubicBezTo>
                    <a:pt x="10954" y="0"/>
                    <a:pt x="14097" y="3143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8" name="Freeform: Shape 197">
              <a:extLst>
                <a:ext uri="{FF2B5EF4-FFF2-40B4-BE49-F238E27FC236}">
                  <a16:creationId xmlns:a16="http://schemas.microsoft.com/office/drawing/2014/main" id="{866903F3-208B-46D5-925B-254DC742914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148472" y="3777419"/>
              <a:ext cx="14097" cy="14099"/>
            </a:xfrm>
            <a:custGeom>
              <a:avLst/>
              <a:gdLst>
                <a:gd name="connsiteX0" fmla="*/ 14097 w 14097"/>
                <a:gd name="connsiteY0" fmla="*/ 7051 h 14099"/>
                <a:gd name="connsiteX1" fmla="*/ 7049 w 14097"/>
                <a:gd name="connsiteY1" fmla="*/ 14099 h 14099"/>
                <a:gd name="connsiteX2" fmla="*/ 0 w 14097"/>
                <a:gd name="connsiteY2" fmla="*/ 7051 h 14099"/>
                <a:gd name="connsiteX3" fmla="*/ 7049 w 14097"/>
                <a:gd name="connsiteY3" fmla="*/ 2 h 14099"/>
                <a:gd name="connsiteX4" fmla="*/ 14097 w 14097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7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9" name="Freeform: Shape 198">
              <a:extLst>
                <a:ext uri="{FF2B5EF4-FFF2-40B4-BE49-F238E27FC236}">
                  <a16:creationId xmlns:a16="http://schemas.microsoft.com/office/drawing/2014/main" id="{2550D219-E342-4A38-BB89-575C1EE7AAC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07622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0" name="Freeform: Shape 199">
              <a:extLst>
                <a:ext uri="{FF2B5EF4-FFF2-40B4-BE49-F238E27FC236}">
                  <a16:creationId xmlns:a16="http://schemas.microsoft.com/office/drawing/2014/main" id="{5B5485FC-95D0-4660-9594-2C9BD3B776F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266868" y="377741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9 w 14096"/>
                <a:gd name="connsiteY1" fmla="*/ 14099 h 14099"/>
                <a:gd name="connsiteX2" fmla="*/ 0 w 14096"/>
                <a:gd name="connsiteY2" fmla="*/ 7051 h 14099"/>
                <a:gd name="connsiteX3" fmla="*/ 7049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9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9" y="2"/>
                  </a:cubicBezTo>
                  <a:cubicBezTo>
                    <a:pt x="10859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1" name="Freeform: Shape 200">
              <a:extLst>
                <a:ext uri="{FF2B5EF4-FFF2-40B4-BE49-F238E27FC236}">
                  <a16:creationId xmlns:a16="http://schemas.microsoft.com/office/drawing/2014/main" id="{2EA358DA-C7E8-4DF8-B7D6-CC582956554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26024" y="3777383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954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2" name="Freeform: Shape 201">
              <a:extLst>
                <a:ext uri="{FF2B5EF4-FFF2-40B4-BE49-F238E27FC236}">
                  <a16:creationId xmlns:a16="http://schemas.microsoft.com/office/drawing/2014/main" id="{7990E8BB-4369-4845-8436-A6F3FE1D11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385287" y="3777429"/>
              <a:ext cx="14096" cy="14099"/>
            </a:xfrm>
            <a:custGeom>
              <a:avLst/>
              <a:gdLst>
                <a:gd name="connsiteX0" fmla="*/ 14097 w 14096"/>
                <a:gd name="connsiteY0" fmla="*/ 7051 h 14099"/>
                <a:gd name="connsiteX1" fmla="*/ 7048 w 14096"/>
                <a:gd name="connsiteY1" fmla="*/ 14099 h 14099"/>
                <a:gd name="connsiteX2" fmla="*/ 0 w 14096"/>
                <a:gd name="connsiteY2" fmla="*/ 7051 h 14099"/>
                <a:gd name="connsiteX3" fmla="*/ 7048 w 14096"/>
                <a:gd name="connsiteY3" fmla="*/ 2 h 14099"/>
                <a:gd name="connsiteX4" fmla="*/ 14097 w 14096"/>
                <a:gd name="connsiteY4" fmla="*/ 7051 h 140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9">
                  <a:moveTo>
                    <a:pt x="14097" y="7051"/>
                  </a:moveTo>
                  <a:cubicBezTo>
                    <a:pt x="14097" y="10956"/>
                    <a:pt x="10954" y="14099"/>
                    <a:pt x="7048" y="14099"/>
                  </a:cubicBezTo>
                  <a:cubicBezTo>
                    <a:pt x="3143" y="14099"/>
                    <a:pt x="0" y="10956"/>
                    <a:pt x="0" y="7051"/>
                  </a:cubicBezTo>
                  <a:cubicBezTo>
                    <a:pt x="0" y="3145"/>
                    <a:pt x="3143" y="2"/>
                    <a:pt x="7048" y="2"/>
                  </a:cubicBezTo>
                  <a:cubicBezTo>
                    <a:pt x="10858" y="-93"/>
                    <a:pt x="14097" y="3145"/>
                    <a:pt x="14097" y="7051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3" name="Freeform: Shape 202">
              <a:extLst>
                <a:ext uri="{FF2B5EF4-FFF2-40B4-BE49-F238E27FC236}">
                  <a16:creationId xmlns:a16="http://schemas.microsoft.com/office/drawing/2014/main" id="{D6C050C5-1951-434B-A7FE-D271E73F82A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444424" y="3777424"/>
              <a:ext cx="14096" cy="14096"/>
            </a:xfrm>
            <a:custGeom>
              <a:avLst/>
              <a:gdLst>
                <a:gd name="connsiteX0" fmla="*/ 14097 w 14096"/>
                <a:gd name="connsiteY0" fmla="*/ 7048 h 14096"/>
                <a:gd name="connsiteX1" fmla="*/ 7048 w 14096"/>
                <a:gd name="connsiteY1" fmla="*/ 14097 h 14096"/>
                <a:gd name="connsiteX2" fmla="*/ 0 w 14096"/>
                <a:gd name="connsiteY2" fmla="*/ 7048 h 14096"/>
                <a:gd name="connsiteX3" fmla="*/ 7048 w 14096"/>
                <a:gd name="connsiteY3" fmla="*/ 0 h 14096"/>
                <a:gd name="connsiteX4" fmla="*/ 14097 w 14096"/>
                <a:gd name="connsiteY4" fmla="*/ 7048 h 1409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096" h="14096">
                  <a:moveTo>
                    <a:pt x="14097" y="7048"/>
                  </a:moveTo>
                  <a:cubicBezTo>
                    <a:pt x="14097" y="10941"/>
                    <a:pt x="10941" y="14097"/>
                    <a:pt x="7048" y="14097"/>
                  </a:cubicBezTo>
                  <a:cubicBezTo>
                    <a:pt x="3156" y="14097"/>
                    <a:pt x="0" y="10941"/>
                    <a:pt x="0" y="7048"/>
                  </a:cubicBezTo>
                  <a:cubicBezTo>
                    <a:pt x="0" y="3156"/>
                    <a:pt x="3156" y="0"/>
                    <a:pt x="7048" y="0"/>
                  </a:cubicBezTo>
                  <a:cubicBezTo>
                    <a:pt x="10941" y="0"/>
                    <a:pt x="14097" y="3156"/>
                    <a:pt x="14097" y="7048"/>
                  </a:cubicBez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1935382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ECFDBC09-B7FE-F892-F590-BE461D304B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Purpose of activity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4" name="図 4">
            <a:extLst>
              <a:ext uri="{FF2B5EF4-FFF2-40B4-BE49-F238E27FC236}">
                <a16:creationId xmlns:a16="http://schemas.microsoft.com/office/drawing/2014/main" id="{C26A5D9C-C1FF-D708-F039-61084411549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95" r="20356" b="1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0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5D74429A-7B10-0CD2-43E0-F87295B6D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altLang="ja-JP" dirty="0">
                <a:solidFill>
                  <a:schemeClr val="bg1"/>
                </a:solidFill>
              </a:rPr>
              <a:t>We</a:t>
            </a:r>
            <a:r>
              <a:rPr lang="ja-JP" altLang="en-US" dirty="0">
                <a:solidFill>
                  <a:schemeClr val="bg1"/>
                </a:solidFill>
              </a:rPr>
              <a:t> </a:t>
            </a:r>
            <a:r>
              <a:rPr lang="en-US" altLang="ja-JP" dirty="0">
                <a:solidFill>
                  <a:schemeClr val="bg1"/>
                </a:solidFill>
              </a:rPr>
              <a:t>were</a:t>
            </a:r>
            <a:r>
              <a:rPr kumimoji="1" lang="en-US" altLang="ja-JP" dirty="0">
                <a:solidFill>
                  <a:schemeClr val="bg1"/>
                </a:solidFill>
              </a:rPr>
              <a:t> interested in whether it was different from past data</a:t>
            </a:r>
            <a:endParaRPr kumimoji="1" lang="ja-JP" altLang="en-US" dirty="0">
              <a:solidFill>
                <a:schemeClr val="bg1"/>
              </a:solidFill>
            </a:endParaRPr>
          </a:p>
          <a:p>
            <a:endParaRPr kumimoji="1" lang="ja-JP" altLang="en-US" dirty="0">
              <a:solidFill>
                <a:schemeClr val="bg1"/>
              </a:solidFill>
            </a:endParaRPr>
          </a:p>
          <a:p>
            <a:r>
              <a:rPr kumimoji="1" lang="en-US" altLang="ja-JP" dirty="0">
                <a:solidFill>
                  <a:schemeClr val="bg1"/>
                </a:solidFill>
              </a:rPr>
              <a:t>To know the reason for the difference in data</a:t>
            </a:r>
            <a:endParaRPr kumimoji="1" lang="ja-JP" altLang="en-US" dirty="0">
              <a:solidFill>
                <a:schemeClr val="bg1"/>
              </a:solidFill>
            </a:endParaRPr>
          </a:p>
        </p:txBody>
      </p:sp>
      <p:grpSp>
        <p:nvGrpSpPr>
          <p:cNvPr id="15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6304243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8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33FAB8AE-57DD-7366-99E2-C8CD6F50BB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kumimoji="1" lang="en-US" altLang="ja-JP">
                <a:solidFill>
                  <a:schemeClr val="bg1"/>
                </a:solidFill>
              </a:rPr>
              <a:t>How to do activities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4" name="図 4">
            <a:extLst>
              <a:ext uri="{FF2B5EF4-FFF2-40B4-BE49-F238E27FC236}">
                <a16:creationId xmlns:a16="http://schemas.microsoft.com/office/drawing/2014/main" id="{32204915-91AB-5AE9-265B-8C0F2CA128B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875" r="14877" b="3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35" name="Group 10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A41D37DA-FF8F-696F-6EFD-4C8D2E94A8F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pPr marL="457200" indent="-457200">
              <a:buFont typeface="+mj-lt"/>
              <a:buAutoNum type="arabicPeriod"/>
            </a:pPr>
            <a:r>
              <a:rPr kumimoji="1" lang="en-US" altLang="ja-JP" dirty="0">
                <a:solidFill>
                  <a:schemeClr val="bg1"/>
                </a:solidFill>
              </a:rPr>
              <a:t>Go to </a:t>
            </a:r>
            <a:r>
              <a:rPr kumimoji="1" lang="en-US" altLang="ja-JP" dirty="0" err="1">
                <a:solidFill>
                  <a:schemeClr val="bg1"/>
                </a:solidFill>
              </a:rPr>
              <a:t>Nakaikemi</a:t>
            </a:r>
            <a:r>
              <a:rPr kumimoji="1" lang="en-US" altLang="ja-JP" dirty="0">
                <a:solidFill>
                  <a:schemeClr val="bg1"/>
                </a:solidFill>
              </a:rPr>
              <a:t> and get water from several places</a:t>
            </a:r>
            <a:endParaRPr kumimoji="1" lang="ja-JP" altLang="en-US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kumimoji="1" lang="ja-JP" altLang="en-US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r>
              <a:rPr kumimoji="1" lang="en-US" altLang="ja-JP" dirty="0">
                <a:solidFill>
                  <a:schemeClr val="bg1"/>
                </a:solidFill>
              </a:rPr>
              <a:t>Submit it to the Energy Research Center for investigation</a:t>
            </a:r>
            <a:endParaRPr kumimoji="1" lang="ja-JP" altLang="en-US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kumimoji="1" lang="ja-JP" altLang="en-US" dirty="0">
              <a:solidFill>
                <a:schemeClr val="bg1"/>
              </a:solidFill>
            </a:endParaRPr>
          </a:p>
          <a:p>
            <a:pPr marL="457200" indent="-457200">
              <a:buFont typeface="+mj-lt"/>
              <a:buAutoNum type="arabicPeriod"/>
            </a:pPr>
            <a:endParaRPr kumimoji="1" lang="ja-JP" altLang="en-US" dirty="0">
              <a:solidFill>
                <a:schemeClr val="bg1"/>
              </a:solidFill>
            </a:endParaRPr>
          </a:p>
        </p:txBody>
      </p:sp>
      <p:grpSp>
        <p:nvGrpSpPr>
          <p:cNvPr id="36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7" name="Freeform: Shape 16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38" name="Freeform: Shape 18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20" name="Freeform: Shape 19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24554112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Rectangle 137">
            <a:extLst>
              <a:ext uri="{FF2B5EF4-FFF2-40B4-BE49-F238E27FC236}">
                <a16:creationId xmlns:a16="http://schemas.microsoft.com/office/drawing/2014/main" id="{5A0118C5-4F8D-4CF4-BADD-53FEACC6C4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745C980-BA0F-04D7-9D75-4F389B57B7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34865" y="568517"/>
            <a:ext cx="5248221" cy="1067209"/>
          </a:xfrm>
        </p:spPr>
        <p:txBody>
          <a:bodyPr>
            <a:normAutofit/>
          </a:bodyPr>
          <a:lstStyle/>
          <a:p>
            <a:r>
              <a:rPr lang="en-US" altLang="ja-JP" b="0" i="0">
                <a:solidFill>
                  <a:schemeClr val="bg1"/>
                </a:solidFill>
                <a:effectLst/>
                <a:latin typeface="Helvetica" pitchFamily="2" charset="0"/>
              </a:rPr>
              <a:t>Feedback</a:t>
            </a:r>
            <a:endParaRPr kumimoji="1" lang="ja-JP" altLang="en-US">
              <a:solidFill>
                <a:schemeClr val="bg1"/>
              </a:solidFill>
            </a:endParaRPr>
          </a:p>
        </p:txBody>
      </p:sp>
      <p:pic>
        <p:nvPicPr>
          <p:cNvPr id="4" name="図 4">
            <a:extLst>
              <a:ext uri="{FF2B5EF4-FFF2-40B4-BE49-F238E27FC236}">
                <a16:creationId xmlns:a16="http://schemas.microsoft.com/office/drawing/2014/main" id="{7DD7DEBD-DB6A-C5F4-3833-B8D5159360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750" r="14752" b="3"/>
          <a:stretch/>
        </p:blipFill>
        <p:spPr>
          <a:xfrm>
            <a:off x="739959" y="1095407"/>
            <a:ext cx="4754947" cy="4754947"/>
          </a:xfrm>
          <a:custGeom>
            <a:avLst/>
            <a:gdLst/>
            <a:ahLst/>
            <a:cxnLst/>
            <a:rect l="l" t="t" r="r" b="b"/>
            <a:pathLst>
              <a:path w="2388070" h="2388070">
                <a:moveTo>
                  <a:pt x="1194035" y="0"/>
                </a:moveTo>
                <a:cubicBezTo>
                  <a:pt x="1853482" y="0"/>
                  <a:pt x="2388070" y="534588"/>
                  <a:pt x="2388070" y="1194035"/>
                </a:cubicBezTo>
                <a:cubicBezTo>
                  <a:pt x="2388070" y="1853482"/>
                  <a:pt x="1853482" y="2388070"/>
                  <a:pt x="1194035" y="2388070"/>
                </a:cubicBezTo>
                <a:cubicBezTo>
                  <a:pt x="534588" y="2388070"/>
                  <a:pt x="0" y="1853482"/>
                  <a:pt x="0" y="1194035"/>
                </a:cubicBezTo>
                <a:cubicBezTo>
                  <a:pt x="0" y="534588"/>
                  <a:pt x="534588" y="0"/>
                  <a:pt x="1194035" y="0"/>
                </a:cubicBezTo>
                <a:close/>
              </a:path>
            </a:pathLst>
          </a:custGeom>
          <a:ln w="28575">
            <a:noFill/>
          </a:ln>
        </p:spPr>
      </p:pic>
      <p:grpSp>
        <p:nvGrpSpPr>
          <p:cNvPr id="137" name="Group 139">
            <a:extLst>
              <a:ext uri="{FF2B5EF4-FFF2-40B4-BE49-F238E27FC236}">
                <a16:creationId xmlns:a16="http://schemas.microsoft.com/office/drawing/2014/main" id="{B894EFA8-F425-4D19-A94B-445388B31E2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377893"/>
            <a:ext cx="1861854" cy="717514"/>
            <a:chOff x="0" y="377893"/>
            <a:chExt cx="1861854" cy="717514"/>
          </a:xfrm>
          <a:solidFill>
            <a:schemeClr val="bg1"/>
          </a:solidFill>
        </p:grpSpPr>
        <p:sp>
          <p:nvSpPr>
            <p:cNvPr id="141" name="Freeform: Shape 140">
              <a:extLst>
                <a:ext uri="{FF2B5EF4-FFF2-40B4-BE49-F238E27FC236}">
                  <a16:creationId xmlns:a16="http://schemas.microsoft.com/office/drawing/2014/main" id="{C5A741B9-65EC-4C5B-9FE0-4A18575771A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377893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7963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283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7963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283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/>
            </a:p>
          </p:txBody>
        </p:sp>
        <p:sp>
          <p:nvSpPr>
            <p:cNvPr id="139" name="Freeform: Shape 141">
              <a:extLst>
                <a:ext uri="{FF2B5EF4-FFF2-40B4-BE49-F238E27FC236}">
                  <a16:creationId xmlns:a16="http://schemas.microsoft.com/office/drawing/2014/main" id="{C0BB4301-41FA-4453-956F-A11CC664B68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0" y="817628"/>
              <a:ext cx="1861854" cy="277779"/>
            </a:xfrm>
            <a:custGeom>
              <a:avLst/>
              <a:gdLst>
                <a:gd name="connsiteX0" fmla="*/ 180458 w 1861854"/>
                <a:gd name="connsiteY0" fmla="*/ 0 h 277779"/>
                <a:gd name="connsiteX1" fmla="*/ 419222 w 1861854"/>
                <a:gd name="connsiteY1" fmla="*/ 238761 h 277779"/>
                <a:gd name="connsiteX2" fmla="*/ 657984 w 1861854"/>
                <a:gd name="connsiteY2" fmla="*/ 0 h 277779"/>
                <a:gd name="connsiteX3" fmla="*/ 896745 w 1861854"/>
                <a:gd name="connsiteY3" fmla="*/ 238761 h 277779"/>
                <a:gd name="connsiteX4" fmla="*/ 1135754 w 1861854"/>
                <a:gd name="connsiteY4" fmla="*/ 0 h 277779"/>
                <a:gd name="connsiteX5" fmla="*/ 1374516 w 1861854"/>
                <a:gd name="connsiteY5" fmla="*/ 238761 h 277779"/>
                <a:gd name="connsiteX6" fmla="*/ 1613277 w 1861854"/>
                <a:gd name="connsiteY6" fmla="*/ 0 h 277779"/>
                <a:gd name="connsiteX7" fmla="*/ 1861854 w 1861854"/>
                <a:gd name="connsiteY7" fmla="*/ 248577 h 277779"/>
                <a:gd name="connsiteX8" fmla="*/ 1842470 w 1861854"/>
                <a:gd name="connsiteY8" fmla="*/ 268208 h 277779"/>
                <a:gd name="connsiteX9" fmla="*/ 1613277 w 1861854"/>
                <a:gd name="connsiteY9" fmla="*/ 39017 h 277779"/>
                <a:gd name="connsiteX10" fmla="*/ 1374516 w 1861854"/>
                <a:gd name="connsiteY10" fmla="*/ 277779 h 277779"/>
                <a:gd name="connsiteX11" fmla="*/ 1135754 w 1861854"/>
                <a:gd name="connsiteY11" fmla="*/ 39017 h 277779"/>
                <a:gd name="connsiteX12" fmla="*/ 896745 w 1861854"/>
                <a:gd name="connsiteY12" fmla="*/ 277779 h 277779"/>
                <a:gd name="connsiteX13" fmla="*/ 657984 w 1861854"/>
                <a:gd name="connsiteY13" fmla="*/ 39017 h 277779"/>
                <a:gd name="connsiteX14" fmla="*/ 419222 w 1861854"/>
                <a:gd name="connsiteY14" fmla="*/ 277779 h 277779"/>
                <a:gd name="connsiteX15" fmla="*/ 180458 w 1861854"/>
                <a:gd name="connsiteY15" fmla="*/ 39017 h 277779"/>
                <a:gd name="connsiteX16" fmla="*/ 0 w 1861854"/>
                <a:gd name="connsiteY16" fmla="*/ 219475 h 277779"/>
                <a:gd name="connsiteX17" fmla="*/ 0 w 1861854"/>
                <a:gd name="connsiteY17" fmla="*/ 180458 h 27777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1861854" h="277779">
                  <a:moveTo>
                    <a:pt x="180458" y="0"/>
                  </a:moveTo>
                  <a:lnTo>
                    <a:pt x="419222" y="238761"/>
                  </a:lnTo>
                  <a:lnTo>
                    <a:pt x="657984" y="0"/>
                  </a:lnTo>
                  <a:lnTo>
                    <a:pt x="896745" y="238761"/>
                  </a:lnTo>
                  <a:lnTo>
                    <a:pt x="1135754" y="0"/>
                  </a:lnTo>
                  <a:lnTo>
                    <a:pt x="1374516" y="238761"/>
                  </a:lnTo>
                  <a:lnTo>
                    <a:pt x="1613277" y="0"/>
                  </a:lnTo>
                  <a:lnTo>
                    <a:pt x="1861854" y="248577"/>
                  </a:lnTo>
                  <a:lnTo>
                    <a:pt x="1842470" y="268208"/>
                  </a:lnTo>
                  <a:lnTo>
                    <a:pt x="1613277" y="39017"/>
                  </a:lnTo>
                  <a:lnTo>
                    <a:pt x="1374516" y="277779"/>
                  </a:lnTo>
                  <a:lnTo>
                    <a:pt x="1135754" y="39017"/>
                  </a:lnTo>
                  <a:lnTo>
                    <a:pt x="896745" y="277779"/>
                  </a:lnTo>
                  <a:lnTo>
                    <a:pt x="657984" y="39017"/>
                  </a:lnTo>
                  <a:lnTo>
                    <a:pt x="419222" y="277779"/>
                  </a:lnTo>
                  <a:lnTo>
                    <a:pt x="180458" y="39017"/>
                  </a:lnTo>
                  <a:lnTo>
                    <a:pt x="0" y="219475"/>
                  </a:lnTo>
                  <a:lnTo>
                    <a:pt x="0" y="180458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wrap="square" rtlCol="0" anchor="ctr">
              <a:noAutofit/>
            </a:bodyPr>
            <a:lstStyle/>
            <a:p>
              <a:endParaRPr lang="en-US" dirty="0"/>
            </a:p>
          </p:txBody>
        </p:sp>
      </p:grp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60799B3A-A677-85FC-60BD-D50DE4B0580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34868" y="1820369"/>
            <a:ext cx="5217173" cy="4351338"/>
          </a:xfrm>
        </p:spPr>
        <p:txBody>
          <a:bodyPr>
            <a:normAutofit/>
          </a:bodyPr>
          <a:lstStyle/>
          <a:p>
            <a:r>
              <a:rPr lang="en-US" altLang="ja-JP" b="0" i="0">
                <a:solidFill>
                  <a:schemeClr val="bg1"/>
                </a:solidFill>
                <a:effectLst/>
                <a:latin typeface="Helvetica" pitchFamily="2" charset="0"/>
              </a:rPr>
              <a:t>There were many unfamiliar tasks such as summarizing data and making tables, which was difficult.</a:t>
            </a:r>
            <a:endParaRPr lang="en-US" altLang="ja-JP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kumimoji="1" lang="ja-JP" altLang="en-US">
              <a:solidFill>
                <a:schemeClr val="bg1"/>
              </a:solidFill>
            </a:endParaRPr>
          </a:p>
          <a:p>
            <a:r>
              <a:rPr lang="en-US" altLang="ja-JP" b="0" i="0">
                <a:solidFill>
                  <a:schemeClr val="bg1"/>
                </a:solidFill>
                <a:effectLst/>
                <a:latin typeface="Helvetica" pitchFamily="2" charset="0"/>
              </a:rPr>
              <a:t>It was fun to survey with my friends while feeling the four seasons by surveying 4 times a year.</a:t>
            </a:r>
            <a:endParaRPr lang="en-US" altLang="ja-JP">
              <a:solidFill>
                <a:schemeClr val="bg1"/>
              </a:solidFill>
              <a:effectLst/>
              <a:latin typeface="Helvetica" pitchFamily="2" charset="0"/>
            </a:endParaRPr>
          </a:p>
          <a:p>
            <a:endParaRPr kumimoji="1" lang="ja-JP" altLang="en-US">
              <a:solidFill>
                <a:schemeClr val="bg1"/>
              </a:solidFill>
            </a:endParaRPr>
          </a:p>
        </p:txBody>
      </p:sp>
      <p:grpSp>
        <p:nvGrpSpPr>
          <p:cNvPr id="143" name="Graphic 185">
            <a:extLst>
              <a:ext uri="{FF2B5EF4-FFF2-40B4-BE49-F238E27FC236}">
                <a16:creationId xmlns:a16="http://schemas.microsoft.com/office/drawing/2014/main" id="{582A903B-6B78-4F0A-B7C9-3D80499020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10428634" y="5987064"/>
            <a:ext cx="1054466" cy="469689"/>
            <a:chOff x="9841624" y="4115729"/>
            <a:chExt cx="602169" cy="268223"/>
          </a:xfrm>
          <a:solidFill>
            <a:schemeClr val="bg1"/>
          </a:solidFill>
        </p:grpSpPr>
        <p:sp>
          <p:nvSpPr>
            <p:cNvPr id="145" name="Freeform: Shape 144">
              <a:extLst>
                <a:ext uri="{FF2B5EF4-FFF2-40B4-BE49-F238E27FC236}">
                  <a16:creationId xmlns:a16="http://schemas.microsoft.com/office/drawing/2014/main" id="{D510EA93-8F64-42C8-A630-D449506E95E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841624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6" name="Freeform: Shape 145">
              <a:extLst>
                <a:ext uri="{FF2B5EF4-FFF2-40B4-BE49-F238E27FC236}">
                  <a16:creationId xmlns:a16="http://schemas.microsoft.com/office/drawing/2014/main" id="{06CB53FC-E4DA-4001-928B-9998A85EA5B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941445" y="4115729"/>
              <a:ext cx="202882" cy="268223"/>
            </a:xfrm>
            <a:custGeom>
              <a:avLst/>
              <a:gdLst>
                <a:gd name="connsiteX0" fmla="*/ 20765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765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7" name="Freeform: Shape 146">
              <a:extLst>
                <a:ext uri="{FF2B5EF4-FFF2-40B4-BE49-F238E27FC236}">
                  <a16:creationId xmlns:a16="http://schemas.microsoft.com/office/drawing/2014/main" id="{D210B969-4FDF-4AAC-9397-63D5434958D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041267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8" name="Freeform: Shape 147">
              <a:extLst>
                <a:ext uri="{FF2B5EF4-FFF2-40B4-BE49-F238E27FC236}">
                  <a16:creationId xmlns:a16="http://schemas.microsoft.com/office/drawing/2014/main" id="{570B3EF0-84EA-4F47-86A3-1EA1F644A49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141090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49" name="Freeform: Shape 148">
              <a:extLst>
                <a:ext uri="{FF2B5EF4-FFF2-40B4-BE49-F238E27FC236}">
                  <a16:creationId xmlns:a16="http://schemas.microsoft.com/office/drawing/2014/main" id="{259369A8-EF57-42A1-8EC8-F6A9F92A3AD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240911" y="4115729"/>
              <a:ext cx="202882" cy="268223"/>
            </a:xfrm>
            <a:custGeom>
              <a:avLst/>
              <a:gdLst>
                <a:gd name="connsiteX0" fmla="*/ 20669 w 202882"/>
                <a:gd name="connsiteY0" fmla="*/ 268224 h 268223"/>
                <a:gd name="connsiteX1" fmla="*/ 0 w 202882"/>
                <a:gd name="connsiteY1" fmla="*/ 268224 h 268223"/>
                <a:gd name="connsiteX2" fmla="*/ 182118 w 202882"/>
                <a:gd name="connsiteY2" fmla="*/ 0 h 268223"/>
                <a:gd name="connsiteX3" fmla="*/ 202883 w 202882"/>
                <a:gd name="connsiteY3" fmla="*/ 0 h 26822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02882" h="268223">
                  <a:moveTo>
                    <a:pt x="20669" y="268224"/>
                  </a:moveTo>
                  <a:lnTo>
                    <a:pt x="0" y="268224"/>
                  </a:lnTo>
                  <a:lnTo>
                    <a:pt x="182118" y="0"/>
                  </a:lnTo>
                  <a:lnTo>
                    <a:pt x="202883" y="0"/>
                  </a:lnTo>
                  <a:close/>
                </a:path>
              </a:pathLst>
            </a:custGeom>
            <a:grpFill/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6315720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テーマ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しずく">
  <a:themeElements>
    <a:clrScheme name="しずく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しずく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しずく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TM04033925[[fn=しずく]]</Template>
  <TotalTime>1</TotalTime>
  <Words>107</Words>
  <Application>Microsoft Office PowerPoint</Application>
  <PresentationFormat>ワイド画面</PresentationFormat>
  <Paragraphs>21</Paragraphs>
  <Slides>5</Slides>
  <Notes>0</Notes>
  <HiddenSlides>0</HiddenSlides>
  <MMClips>0</MMClips>
  <ScaleCrop>false</ScaleCrop>
  <HeadingPairs>
    <vt:vector size="6" baseType="variant">
      <vt:variant>
        <vt:lpstr>使用されているフォント</vt:lpstr>
      </vt:variant>
      <vt:variant>
        <vt:i4>5</vt:i4>
      </vt:variant>
      <vt:variant>
        <vt:lpstr>テーマ</vt:lpstr>
      </vt:variant>
      <vt:variant>
        <vt:i4>2</vt:i4>
      </vt:variant>
      <vt:variant>
        <vt:lpstr>スライド タイトル</vt:lpstr>
      </vt:variant>
      <vt:variant>
        <vt:i4>5</vt:i4>
      </vt:variant>
    </vt:vector>
  </HeadingPairs>
  <TitlesOfParts>
    <vt:vector size="12" baseType="lpstr">
      <vt:lpstr>Arial</vt:lpstr>
      <vt:lpstr>Calibri</vt:lpstr>
      <vt:lpstr>Calibri Light</vt:lpstr>
      <vt:lpstr>Helvetica</vt:lpstr>
      <vt:lpstr>Tw Cen MT</vt:lpstr>
      <vt:lpstr>Office テーマ</vt:lpstr>
      <vt:lpstr>しずく</vt:lpstr>
      <vt:lpstr>Water quality survey</vt:lpstr>
      <vt:lpstr>First of all</vt:lpstr>
      <vt:lpstr>Purpose of activity</vt:lpstr>
      <vt:lpstr>How to do activities</vt:lpstr>
      <vt:lpstr>Feedback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Water quality survey</dc:title>
  <dc:creator>付属中学校 22023</dc:creator>
  <cp:lastModifiedBy>気比高校教員 22039</cp:lastModifiedBy>
  <cp:revision>12</cp:revision>
  <dcterms:created xsi:type="dcterms:W3CDTF">2025-02-06T02:42:25Z</dcterms:created>
  <dcterms:modified xsi:type="dcterms:W3CDTF">2025-02-18T02:49:17Z</dcterms:modified>
</cp:coreProperties>
</file>